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Ilk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IDE </a:t>
            </a:r>
            <a:r>
              <a:rPr lang="en-US" dirty="0" err="1" smtClean="0"/>
              <a:t>tanitim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3584864" cy="4038600"/>
          </a:xfrm>
        </p:spPr>
        <p:txBody>
          <a:bodyPr/>
          <a:lstStyle/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diyerek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b="1" dirty="0" err="1" smtClean="0"/>
              <a:t>sanalcihaz</a:t>
            </a:r>
            <a:r>
              <a:rPr lang="en-US" dirty="0"/>
              <a:t> </a:t>
            </a:r>
            <a:r>
              <a:rPr lang="en-US" dirty="0" err="1"/>
              <a:t>oluşturmamız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ekrandan</a:t>
            </a:r>
            <a:r>
              <a:rPr lang="en-US" dirty="0"/>
              <a:t> </a:t>
            </a:r>
            <a:r>
              <a:rPr lang="en-US" dirty="0" err="1"/>
              <a:t>sanal</a:t>
            </a:r>
            <a:r>
              <a:rPr lang="en-US" dirty="0"/>
              <a:t> </a:t>
            </a:r>
            <a:r>
              <a:rPr lang="en-US" dirty="0" err="1"/>
              <a:t>cihazımız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ayarlama</a:t>
            </a:r>
            <a:r>
              <a:rPr lang="en-US" dirty="0"/>
              <a:t> </a:t>
            </a:r>
            <a:r>
              <a:rPr lang="en-US" dirty="0" err="1"/>
              <a:t>yapmamız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 </a:t>
            </a:r>
            <a:r>
              <a:rPr lang="en-US" dirty="0" err="1"/>
              <a:t>Kullanacağı</a:t>
            </a:r>
            <a:r>
              <a:rPr lang="en-US" dirty="0"/>
              <a:t> ram </a:t>
            </a:r>
            <a:r>
              <a:rPr lang="en-US" dirty="0" err="1"/>
              <a:t>miktarı</a:t>
            </a:r>
            <a:r>
              <a:rPr lang="en-US" dirty="0"/>
              <a:t>, android </a:t>
            </a:r>
            <a:r>
              <a:rPr lang="en-US" dirty="0" err="1"/>
              <a:t>sürümü</a:t>
            </a:r>
            <a:r>
              <a:rPr lang="en-US" dirty="0"/>
              <a:t>, </a:t>
            </a:r>
            <a:r>
              <a:rPr lang="en-US" dirty="0" err="1"/>
              <a:t>kullanacağı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 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ayarları</a:t>
            </a:r>
            <a:r>
              <a:rPr lang="en-US" dirty="0"/>
              <a:t> </a:t>
            </a:r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belirliyoruz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8194" name="Picture 2" descr="avd ayarlar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504" y="1287780"/>
            <a:ext cx="3741016" cy="593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6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3532909" cy="4038600"/>
          </a:xfrm>
        </p:spPr>
        <p:txBody>
          <a:bodyPr/>
          <a:lstStyle/>
          <a:p>
            <a:r>
              <a:rPr lang="en-US" dirty="0" err="1"/>
              <a:t>Sanal</a:t>
            </a:r>
            <a:r>
              <a:rPr lang="en-US" dirty="0"/>
              <a:t> </a:t>
            </a:r>
            <a:r>
              <a:rPr lang="en-US" dirty="0" err="1"/>
              <a:t>cihazımızı</a:t>
            </a:r>
            <a:r>
              <a:rPr lang="en-US" dirty="0"/>
              <a:t> da </a:t>
            </a:r>
            <a:r>
              <a:rPr lang="en-US" dirty="0" err="1"/>
              <a:t>oluşturduktan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projemizi</a:t>
            </a:r>
            <a:r>
              <a:rPr lang="en-US" dirty="0"/>
              <a:t> </a:t>
            </a:r>
            <a:r>
              <a:rPr lang="en-US" dirty="0" err="1"/>
              <a:t>çalıştıralım</a:t>
            </a:r>
            <a:r>
              <a:rPr lang="en-US" dirty="0"/>
              <a:t>. </a:t>
            </a:r>
            <a:r>
              <a:rPr lang="en-US" dirty="0" err="1"/>
              <a:t>Şuan</a:t>
            </a:r>
            <a:r>
              <a:rPr lang="en-US" dirty="0"/>
              <a:t>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kısımda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 </a:t>
            </a:r>
            <a:r>
              <a:rPr lang="en-US" dirty="0" err="1"/>
              <a:t>yapmadık</a:t>
            </a:r>
            <a:r>
              <a:rPr lang="en-US" dirty="0"/>
              <a:t>. </a:t>
            </a:r>
            <a:r>
              <a:rPr lang="en-US" dirty="0" err="1"/>
              <a:t>Varsayılan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bize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projeyi</a:t>
            </a:r>
            <a:r>
              <a:rPr lang="en-US" dirty="0"/>
              <a:t> </a:t>
            </a:r>
            <a:r>
              <a:rPr lang="en-US" dirty="0" err="1"/>
              <a:t>çalıştıracağız</a:t>
            </a:r>
            <a:r>
              <a:rPr lang="en-US" dirty="0"/>
              <a:t>. </a:t>
            </a:r>
            <a:r>
              <a:rPr lang="en-US" dirty="0" err="1"/>
              <a:t>Eclipse’de</a:t>
            </a:r>
            <a:r>
              <a:rPr lang="en-US" dirty="0"/>
              <a:t> </a:t>
            </a:r>
            <a:r>
              <a:rPr lang="en-US" dirty="0" err="1"/>
              <a:t>üstteki</a:t>
            </a:r>
            <a:r>
              <a:rPr lang="en-US" dirty="0"/>
              <a:t> </a:t>
            </a:r>
            <a:r>
              <a:rPr lang="en-US" dirty="0" err="1"/>
              <a:t>menüden</a:t>
            </a:r>
            <a:r>
              <a:rPr lang="en-US" dirty="0"/>
              <a:t> </a:t>
            </a:r>
            <a:r>
              <a:rPr lang="en-US" b="1" dirty="0"/>
              <a:t> </a:t>
            </a:r>
            <a:r>
              <a:rPr lang="en-US" b="1" dirty="0" err="1"/>
              <a:t>yeşil</a:t>
            </a:r>
            <a:r>
              <a:rPr lang="en-US" dirty="0"/>
              <a:t> 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projemizi</a:t>
            </a:r>
            <a:r>
              <a:rPr lang="en-US" dirty="0"/>
              <a:t> </a:t>
            </a:r>
            <a:r>
              <a:rPr lang="en-US" dirty="0" err="1"/>
              <a:t>çalıştıralım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9218" name="Picture 2" descr="çalıştı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87" y="1851660"/>
            <a:ext cx="3335569" cy="571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030" y="2234046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12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Android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 smtClean="0"/>
              <a:t>Olusturma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1" y="1122218"/>
            <a:ext cx="5507182" cy="575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93" y="2232602"/>
            <a:ext cx="6078970" cy="578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6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26918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143000" y="2057399"/>
            <a:ext cx="2795155" cy="426027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projemiz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 </a:t>
            </a:r>
            <a:r>
              <a:rPr lang="en-US" b="1" dirty="0" err="1"/>
              <a:t>sdk</a:t>
            </a:r>
            <a:r>
              <a:rPr lang="en-US" dirty="0"/>
              <a:t> </a:t>
            </a:r>
            <a:r>
              <a:rPr lang="en-US" dirty="0" err="1"/>
              <a:t>ayarlarını</a:t>
            </a:r>
            <a:r>
              <a:rPr lang="en-US" dirty="0"/>
              <a:t> </a:t>
            </a:r>
            <a:r>
              <a:rPr lang="en-US" dirty="0" err="1"/>
              <a:t>belirtiyoruz</a:t>
            </a:r>
            <a:r>
              <a:rPr lang="en-US" dirty="0"/>
              <a:t>. </a:t>
            </a:r>
            <a:r>
              <a:rPr lang="en-US" dirty="0" err="1"/>
              <a:t>Uygulamamızın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android </a:t>
            </a:r>
            <a:r>
              <a:rPr lang="en-US" dirty="0" err="1"/>
              <a:t>sürümlerinde</a:t>
            </a:r>
            <a:r>
              <a:rPr lang="en-US" dirty="0"/>
              <a:t> </a:t>
            </a:r>
            <a:r>
              <a:rPr lang="en-US" dirty="0" err="1"/>
              <a:t>çalışabileceğini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kısımdan</a:t>
            </a:r>
            <a:r>
              <a:rPr lang="en-US" dirty="0"/>
              <a:t> </a:t>
            </a:r>
            <a:r>
              <a:rPr lang="en-US" dirty="0" err="1" smtClean="0"/>
              <a:t>ayarlıyoruz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4" name="Picture 6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75" y="1310008"/>
            <a:ext cx="6484216" cy="554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9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pic>
        <p:nvPicPr>
          <p:cNvPr id="3074" name="Picture 2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2" y="1287779"/>
            <a:ext cx="5819716" cy="498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8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8813"/>
          </a:xfrm>
        </p:spPr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589809"/>
            <a:ext cx="9872871" cy="4038600"/>
          </a:xfrm>
        </p:spPr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kısımdan</a:t>
            </a:r>
            <a:r>
              <a:rPr lang="en-US" dirty="0"/>
              <a:t> </a:t>
            </a:r>
            <a:r>
              <a:rPr lang="en-US" dirty="0" err="1"/>
              <a:t>uygulamamız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b="1" dirty="0"/>
              <a:t>ikon</a:t>
            </a:r>
            <a:r>
              <a:rPr lang="en-US" dirty="0"/>
              <a:t> </a:t>
            </a:r>
            <a:r>
              <a:rPr lang="en-US" dirty="0" err="1"/>
              <a:t>belirleyebiliyoruz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098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47" y="1974272"/>
            <a:ext cx="5310043" cy="495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50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26918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pic>
        <p:nvPicPr>
          <p:cNvPr id="5122" name="Picture 2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35818"/>
            <a:ext cx="5061191" cy="470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93" y="1535818"/>
            <a:ext cx="5191020" cy="480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5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89263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1" y="1298864"/>
            <a:ext cx="3273136" cy="4038600"/>
          </a:xfrm>
        </p:spPr>
        <p:txBody>
          <a:bodyPr/>
          <a:lstStyle/>
          <a:p>
            <a:r>
              <a:rPr lang="en-US" dirty="0" err="1"/>
              <a:t>Projemizi</a:t>
            </a:r>
            <a:r>
              <a:rPr lang="en-US" dirty="0"/>
              <a:t> </a:t>
            </a:r>
            <a:r>
              <a:rPr lang="en-US" dirty="0" err="1"/>
              <a:t>oluşturduktan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 smtClean="0"/>
              <a:t>Sagdaki</a:t>
            </a:r>
            <a:r>
              <a:rPr lang="en-US" dirty="0" smtClean="0"/>
              <a:t> 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projemize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klasörler</a:t>
            </a:r>
            <a:r>
              <a:rPr lang="en-US" dirty="0"/>
              <a:t> </a:t>
            </a:r>
            <a:r>
              <a:rPr lang="en-US" dirty="0" err="1"/>
              <a:t>gelecektir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6146" name="Picture 2" descr="dosya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30" y="1298863"/>
            <a:ext cx="3127952" cy="521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03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06136"/>
          </a:xfrm>
        </p:spPr>
        <p:txBody>
          <a:bodyPr>
            <a:normAutofit fontScale="90000"/>
          </a:bodyPr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projemize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dosyaların</a:t>
            </a:r>
            <a:r>
              <a:rPr lang="en-US" dirty="0"/>
              <a:t> ne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yaradıklarını</a:t>
            </a:r>
            <a:r>
              <a:rPr lang="en-US" dirty="0"/>
              <a:t> </a:t>
            </a:r>
            <a:r>
              <a:rPr lang="en-US" dirty="0" err="1"/>
              <a:t>açıklayalım</a:t>
            </a:r>
            <a:r>
              <a:rPr lang="en-US" dirty="0"/>
              <a:t>.</a:t>
            </a:r>
          </a:p>
          <a:p>
            <a:r>
              <a:rPr lang="en-US" b="1" dirty="0" err="1"/>
              <a:t>src</a:t>
            </a:r>
            <a:r>
              <a:rPr lang="en-US" dirty="0"/>
              <a:t> =&gt; Bu </a:t>
            </a:r>
            <a:r>
              <a:rPr lang="en-US" dirty="0" err="1"/>
              <a:t>klasörün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 </a:t>
            </a:r>
            <a:r>
              <a:rPr lang="en-US" dirty="0" err="1"/>
              <a:t>paketlerimiz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aktivitelerimiz</a:t>
            </a:r>
            <a:r>
              <a:rPr lang="en-US" dirty="0"/>
              <a:t> 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r>
              <a:rPr lang="en-US" b="1" dirty="0"/>
              <a:t>gen</a:t>
            </a:r>
            <a:r>
              <a:rPr lang="en-US" dirty="0"/>
              <a:t> =&gt; Bu </a:t>
            </a:r>
            <a:r>
              <a:rPr lang="en-US" dirty="0" err="1"/>
              <a:t>klasörün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projemiz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derleme</a:t>
            </a:r>
            <a:r>
              <a:rPr lang="en-US" dirty="0"/>
              <a:t> </a:t>
            </a:r>
            <a:r>
              <a:rPr lang="en-US" dirty="0" err="1"/>
              <a:t>ayarlarının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 R.java veBuildConfig.java 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r>
              <a:rPr lang="en-US" b="1" dirty="0"/>
              <a:t>res</a:t>
            </a:r>
            <a:r>
              <a:rPr lang="en-US" dirty="0"/>
              <a:t> =&gt; Bu </a:t>
            </a:r>
            <a:r>
              <a:rPr lang="en-US" dirty="0" err="1"/>
              <a:t>klasörün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uygulamada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 </a:t>
            </a:r>
            <a:r>
              <a:rPr lang="en-US" dirty="0" err="1"/>
              <a:t>resim</a:t>
            </a:r>
            <a:r>
              <a:rPr lang="en-US" dirty="0"/>
              <a:t>, </a:t>
            </a:r>
            <a:r>
              <a:rPr lang="en-US" dirty="0" err="1"/>
              <a:t>müzik</a:t>
            </a:r>
            <a:r>
              <a:rPr lang="en-US" dirty="0"/>
              <a:t> 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dosyalar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resiçerisindeki</a:t>
            </a:r>
            <a:r>
              <a:rPr lang="en-US" dirty="0"/>
              <a:t> layout </a:t>
            </a:r>
            <a:r>
              <a:rPr lang="en-US" dirty="0" err="1"/>
              <a:t>klasöründe</a:t>
            </a:r>
            <a:r>
              <a:rPr lang="en-US" dirty="0"/>
              <a:t> de </a:t>
            </a:r>
            <a:r>
              <a:rPr lang="en-US" dirty="0" err="1"/>
              <a:t>uygulamamızdaki</a:t>
            </a:r>
            <a:r>
              <a:rPr lang="en-US" dirty="0"/>
              <a:t> her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tanımlanacak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 xml 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r>
              <a:rPr lang="en-US" b="1" dirty="0"/>
              <a:t>AndroidManifest.xml</a:t>
            </a:r>
            <a:r>
              <a:rPr lang="en-US" dirty="0"/>
              <a:t> =&gt; Bu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uygulamamız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 </a:t>
            </a:r>
            <a:r>
              <a:rPr lang="en-US" dirty="0" err="1"/>
              <a:t>tema,ikon,izin</a:t>
            </a:r>
            <a:r>
              <a:rPr lang="en-US" dirty="0"/>
              <a:t> 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ayarlar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0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3955"/>
          </a:xfrm>
        </p:spPr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Olusturma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2961409" cy="4038600"/>
          </a:xfrm>
        </p:spPr>
        <p:txBody>
          <a:bodyPr/>
          <a:lstStyle/>
          <a:p>
            <a:r>
              <a:rPr lang="en-US" dirty="0" err="1"/>
              <a:t>uygulamalarımızın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duyulmadan</a:t>
            </a:r>
            <a:r>
              <a:rPr lang="en-US" b="1" dirty="0"/>
              <a:t> </a:t>
            </a:r>
            <a:r>
              <a:rPr lang="en-US" b="1" dirty="0" err="1"/>
              <a:t>sanal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cihaz</a:t>
            </a:r>
            <a:r>
              <a:rPr lang="en-US" dirty="0"/>
              <a:t> 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 smtClean="0"/>
              <a:t>çalıştırılacagiz</a:t>
            </a:r>
            <a:r>
              <a:rPr lang="en-US" dirty="0" smtClean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Eclipse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sanal</a:t>
            </a:r>
            <a:r>
              <a:rPr lang="en-US" dirty="0"/>
              <a:t> </a:t>
            </a:r>
            <a:r>
              <a:rPr lang="en-US" dirty="0" err="1"/>
              <a:t>cihaz</a:t>
            </a:r>
            <a:r>
              <a:rPr lang="en-US" dirty="0"/>
              <a:t> </a:t>
            </a:r>
            <a:r>
              <a:rPr lang="en-US" dirty="0" err="1"/>
              <a:t>oluşturmamız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İlk </a:t>
            </a:r>
            <a:r>
              <a:rPr lang="en-US" dirty="0" err="1"/>
              <a:t>olarak</a:t>
            </a:r>
            <a:r>
              <a:rPr lang="en-US" dirty="0"/>
              <a:t> </a:t>
            </a:r>
            <a:r>
              <a:rPr lang="en-US" b="1" dirty="0"/>
              <a:t>Window</a:t>
            </a:r>
            <a:r>
              <a:rPr lang="en-US" dirty="0"/>
              <a:t> </a:t>
            </a:r>
            <a:r>
              <a:rPr lang="en-US" dirty="0" err="1"/>
              <a:t>altında</a:t>
            </a:r>
            <a:r>
              <a:rPr lang="en-US" b="1" dirty="0"/>
              <a:t> Android Virtual Device </a:t>
            </a:r>
            <a:r>
              <a:rPr lang="en-US" b="1" dirty="0" err="1"/>
              <a:t>Manager</a:t>
            </a:r>
            <a:r>
              <a:rPr lang="en-US" dirty="0" err="1"/>
              <a:t>‘a</a:t>
            </a:r>
            <a:r>
              <a:rPr lang="en-US" dirty="0"/>
              <a:t> </a:t>
            </a:r>
            <a:r>
              <a:rPr lang="en-US" dirty="0" err="1"/>
              <a:t>tıklıyoruz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7170" name="Picture 2" descr="av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1579417"/>
            <a:ext cx="4447598" cy="476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6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28</TotalTime>
  <Words>100</Words>
  <Application>Microsoft Office PowerPoint</Application>
  <PresentationFormat>Geniş ekran</PresentationFormat>
  <Paragraphs>21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Corbel</vt:lpstr>
      <vt:lpstr>Temel</vt:lpstr>
      <vt:lpstr>Ilk Uygulama ve IDE tanitim </vt:lpstr>
      <vt:lpstr>Android Projesi Olusturma </vt:lpstr>
      <vt:lpstr>Android Projesi Olusturma </vt:lpstr>
      <vt:lpstr>Android Projesi Olusturma </vt:lpstr>
      <vt:lpstr>Android Projesi Olusturma </vt:lpstr>
      <vt:lpstr>Android Projesi Olusturma </vt:lpstr>
      <vt:lpstr>Android Projesi Olusturma </vt:lpstr>
      <vt:lpstr>Android Projesi Olusturma </vt:lpstr>
      <vt:lpstr>Android Projesi Olusturma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Ilk Uygulama ve IDE tanitim</dc:title>
  <dc:creator>muaz gultekin</dc:creator>
  <cp:lastModifiedBy>muaz gultekin</cp:lastModifiedBy>
  <cp:revision>3</cp:revision>
  <dcterms:created xsi:type="dcterms:W3CDTF">2016-02-21T11:25:57Z</dcterms:created>
  <dcterms:modified xsi:type="dcterms:W3CDTF">2016-02-21T11:54:30Z</dcterms:modified>
</cp:coreProperties>
</file>