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7D09-6608-4F59-8442-4A01A5A283A7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780-4F8B-4A37-B320-70387B0A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7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7D09-6608-4F59-8442-4A01A5A283A7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780-4F8B-4A37-B320-70387B0A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1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7D09-6608-4F59-8442-4A01A5A283A7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780-4F8B-4A37-B320-70387B0A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3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7D09-6608-4F59-8442-4A01A5A283A7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780-4F8B-4A37-B320-70387B0A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4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7D09-6608-4F59-8442-4A01A5A283A7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780-4F8B-4A37-B320-70387B0A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7D09-6608-4F59-8442-4A01A5A283A7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780-4F8B-4A37-B320-70387B0A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7D09-6608-4F59-8442-4A01A5A283A7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780-4F8B-4A37-B320-70387B0A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2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7D09-6608-4F59-8442-4A01A5A283A7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780-4F8B-4A37-B320-70387B0A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1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7D09-6608-4F59-8442-4A01A5A283A7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780-4F8B-4A37-B320-70387B0A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1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7D09-6608-4F59-8442-4A01A5A283A7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780-4F8B-4A37-B320-70387B0A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2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7D09-6608-4F59-8442-4A01A5A283A7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7780-4F8B-4A37-B320-70387B0A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7D09-6608-4F59-8442-4A01A5A283A7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C7780-4F8B-4A37-B320-70387B0A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12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Fotoğraf Albümü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muaz gultekin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68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10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56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11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72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12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334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13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24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14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4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15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020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16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512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17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096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18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19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19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0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2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145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20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924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21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658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22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06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23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474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24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018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25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566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26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382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27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824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28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604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29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93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3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970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30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108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31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709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32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212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33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683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34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016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35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156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36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36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37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30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4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18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5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00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6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42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7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2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8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48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ide-9-1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0"/>
            <a:ext cx="1134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82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Geniş ekran</PresentationFormat>
  <Paragraphs>2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Teması</vt:lpstr>
      <vt:lpstr>Fotoğraf Albümü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Fotoğraf Albümü</dc:title>
  <dc:creator>muaz gultekin</dc:creator>
  <cp:lastModifiedBy>muaz gultekin</cp:lastModifiedBy>
  <cp:revision>1</cp:revision>
  <dcterms:created xsi:type="dcterms:W3CDTF">2014-04-09T05:45:39Z</dcterms:created>
  <dcterms:modified xsi:type="dcterms:W3CDTF">2014-04-09T05:46:18Z</dcterms:modified>
</cp:coreProperties>
</file>