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ANDORID SAYFA AYARLARI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55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616527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Sayfa</a:t>
            </a:r>
            <a:r>
              <a:rPr lang="en-US" dirty="0" smtClean="0"/>
              <a:t> </a:t>
            </a:r>
            <a:r>
              <a:rPr lang="en-US" dirty="0" err="1" smtClean="0"/>
              <a:t>Ayarlari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3001" y="2057400"/>
            <a:ext cx="2878282" cy="3397827"/>
          </a:xfrm>
        </p:spPr>
        <p:txBody>
          <a:bodyPr/>
          <a:lstStyle/>
          <a:p>
            <a:r>
              <a:rPr lang="en-US" dirty="0" err="1" smtClean="0"/>
              <a:t>Projelerimizde</a:t>
            </a:r>
            <a:r>
              <a:rPr lang="en-US" dirty="0" smtClean="0"/>
              <a:t> </a:t>
            </a:r>
            <a:r>
              <a:rPr lang="en-US" dirty="0" err="1" smtClean="0"/>
              <a:t>uzerinde</a:t>
            </a:r>
            <a:r>
              <a:rPr lang="en-US" dirty="0" smtClean="0"/>
              <a:t> </a:t>
            </a:r>
            <a:r>
              <a:rPr lang="en-US" dirty="0" err="1" smtClean="0"/>
              <a:t>yogunlasacagimiz</a:t>
            </a:r>
            <a:r>
              <a:rPr lang="en-US" dirty="0" smtClean="0"/>
              <a:t> </a:t>
            </a:r>
            <a:r>
              <a:rPr lang="en-US" dirty="0" err="1" smtClean="0"/>
              <a:t>dosyalar</a:t>
            </a:r>
            <a:r>
              <a:rPr lang="en-US" dirty="0" smtClean="0"/>
              <a:t> Java </a:t>
            </a:r>
            <a:r>
              <a:rPr lang="en-US" dirty="0" err="1" smtClean="0"/>
              <a:t>ve</a:t>
            </a:r>
            <a:r>
              <a:rPr lang="en-US" dirty="0" smtClean="0"/>
              <a:t> XML </a:t>
            </a:r>
            <a:r>
              <a:rPr lang="en-US" dirty="0" err="1" smtClean="0"/>
              <a:t>dosylari</a:t>
            </a:r>
            <a:r>
              <a:rPr lang="en-US" dirty="0" smtClean="0"/>
              <a:t> </a:t>
            </a:r>
            <a:r>
              <a:rPr lang="en-US" dirty="0" err="1" smtClean="0"/>
              <a:t>olacaktir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0246" y="720671"/>
            <a:ext cx="3304599" cy="6119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817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Sayfa</a:t>
            </a:r>
            <a:r>
              <a:rPr lang="en-US" dirty="0"/>
              <a:t> </a:t>
            </a:r>
            <a:r>
              <a:rPr lang="en-US" dirty="0" err="1"/>
              <a:t>Ayarlari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Burada</a:t>
            </a:r>
            <a:r>
              <a:rPr lang="en-US" dirty="0"/>
              <a:t> </a:t>
            </a:r>
            <a:r>
              <a:rPr lang="en-US" b="1" dirty="0"/>
              <a:t>layout</a:t>
            </a:r>
            <a:r>
              <a:rPr lang="en-US" dirty="0"/>
              <a:t> </a:t>
            </a:r>
            <a:r>
              <a:rPr lang="en-US" dirty="0" err="1"/>
              <a:t>klasöründe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 xml </a:t>
            </a:r>
            <a:r>
              <a:rPr lang="en-US" dirty="0" err="1"/>
              <a:t>dosyası</a:t>
            </a:r>
            <a:r>
              <a:rPr lang="en-US" dirty="0"/>
              <a:t> var. Bu xml </a:t>
            </a:r>
            <a:r>
              <a:rPr lang="en-US" dirty="0" err="1"/>
              <a:t>dosyası</a:t>
            </a:r>
            <a:r>
              <a:rPr lang="en-US" dirty="0"/>
              <a:t>, </a:t>
            </a:r>
            <a:r>
              <a:rPr lang="en-US" dirty="0" err="1"/>
              <a:t>uygulamamızdaki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sayfanın</a:t>
            </a:r>
            <a:r>
              <a:rPr lang="en-US" dirty="0"/>
              <a:t> </a:t>
            </a:r>
            <a:r>
              <a:rPr lang="en-US" dirty="0" err="1"/>
              <a:t>xmlkodlarını</a:t>
            </a:r>
            <a:r>
              <a:rPr lang="en-US" dirty="0"/>
              <a:t> </a:t>
            </a:r>
            <a:r>
              <a:rPr lang="en-US" dirty="0" err="1"/>
              <a:t>içerir</a:t>
            </a:r>
            <a:r>
              <a:rPr lang="en-US" dirty="0"/>
              <a:t>. </a:t>
            </a:r>
            <a:r>
              <a:rPr lang="en-US" dirty="0" err="1"/>
              <a:t>Yani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 asp.net </a:t>
            </a:r>
            <a:r>
              <a:rPr lang="en-US" dirty="0" err="1"/>
              <a:t>sayfasında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görünümüne</a:t>
            </a:r>
            <a:r>
              <a:rPr lang="en-US" dirty="0"/>
              <a:t> </a:t>
            </a:r>
            <a:r>
              <a:rPr lang="en-US" dirty="0" err="1"/>
              <a:t>geldiğimizde</a:t>
            </a:r>
            <a:r>
              <a:rPr lang="en-US" dirty="0"/>
              <a:t> </a:t>
            </a:r>
            <a:r>
              <a:rPr lang="en-US" dirty="0" err="1"/>
              <a:t>eklediğimiz</a:t>
            </a:r>
            <a:r>
              <a:rPr lang="en-US" dirty="0"/>
              <a:t>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araçların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görüntüsü</a:t>
            </a:r>
            <a:r>
              <a:rPr lang="en-US" dirty="0"/>
              <a:t> </a:t>
            </a:r>
            <a:r>
              <a:rPr lang="en-US" dirty="0" err="1"/>
              <a:t>bulunuyorsa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xml </a:t>
            </a:r>
            <a:r>
              <a:rPr lang="en-US" dirty="0" err="1"/>
              <a:t>dosyasında</a:t>
            </a:r>
            <a:r>
              <a:rPr lang="en-US" dirty="0"/>
              <a:t> da </a:t>
            </a:r>
            <a:r>
              <a:rPr lang="en-US" dirty="0" err="1"/>
              <a:t>sayfamıza</a:t>
            </a:r>
            <a:r>
              <a:rPr lang="en-US" dirty="0"/>
              <a:t> </a:t>
            </a:r>
            <a:r>
              <a:rPr lang="en-US" dirty="0" err="1"/>
              <a:t>eklediğimiz</a:t>
            </a:r>
            <a:r>
              <a:rPr lang="en-US" dirty="0"/>
              <a:t> </a:t>
            </a:r>
            <a:r>
              <a:rPr lang="en-US" dirty="0" err="1"/>
              <a:t>araçların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görüntüsü</a:t>
            </a:r>
            <a:r>
              <a:rPr lang="en-US" dirty="0"/>
              <a:t> </a:t>
            </a:r>
            <a:r>
              <a:rPr lang="en-US" dirty="0" err="1"/>
              <a:t>bulunur</a:t>
            </a:r>
            <a:r>
              <a:rPr lang="en-US" dirty="0"/>
              <a:t>. </a:t>
            </a:r>
            <a:r>
              <a:rPr lang="en-US" u="sng" dirty="0" err="1"/>
              <a:t>Uygulamamıza</a:t>
            </a:r>
            <a:r>
              <a:rPr lang="en-US" u="sng" dirty="0"/>
              <a:t> ne </a:t>
            </a:r>
            <a:r>
              <a:rPr lang="en-US" u="sng" dirty="0" err="1"/>
              <a:t>kadar</a:t>
            </a:r>
            <a:r>
              <a:rPr lang="en-US" u="sng" dirty="0"/>
              <a:t> </a:t>
            </a:r>
            <a:r>
              <a:rPr lang="en-US" u="sng" dirty="0" err="1"/>
              <a:t>sayfa</a:t>
            </a:r>
            <a:r>
              <a:rPr lang="en-US" u="sng" dirty="0"/>
              <a:t> </a:t>
            </a:r>
            <a:r>
              <a:rPr lang="en-US" u="sng" dirty="0" err="1"/>
              <a:t>eklersek</a:t>
            </a:r>
            <a:r>
              <a:rPr lang="en-US" u="sng" dirty="0"/>
              <a:t> o </a:t>
            </a:r>
            <a:r>
              <a:rPr lang="en-US" u="sng" dirty="0" err="1"/>
              <a:t>kadar</a:t>
            </a:r>
            <a:r>
              <a:rPr lang="en-US" u="sng" dirty="0"/>
              <a:t> xml </a:t>
            </a:r>
            <a:r>
              <a:rPr lang="en-US" u="sng" dirty="0" err="1"/>
              <a:t>dosyası</a:t>
            </a:r>
            <a:r>
              <a:rPr lang="en-US" u="sng" dirty="0"/>
              <a:t> </a:t>
            </a:r>
            <a:r>
              <a:rPr lang="en-US" u="sng" dirty="0" err="1"/>
              <a:t>oluşturmamız</a:t>
            </a:r>
            <a:r>
              <a:rPr lang="en-US" u="sng" dirty="0"/>
              <a:t> </a:t>
            </a:r>
            <a:r>
              <a:rPr lang="en-US" u="sng" dirty="0" err="1"/>
              <a:t>gerekir</a:t>
            </a:r>
            <a:r>
              <a:rPr lang="en-US" u="sng" dirty="0" smtClean="0"/>
              <a:t>.</a:t>
            </a:r>
          </a:p>
          <a:p>
            <a:r>
              <a:rPr lang="en-US" dirty="0" err="1"/>
              <a:t>Yukarıdaki</a:t>
            </a:r>
            <a:r>
              <a:rPr lang="en-US" dirty="0"/>
              <a:t> </a:t>
            </a:r>
            <a:r>
              <a:rPr lang="en-US" b="1" dirty="0" err="1"/>
              <a:t>src</a:t>
            </a:r>
            <a:r>
              <a:rPr lang="en-US" dirty="0"/>
              <a:t> </a:t>
            </a:r>
            <a:r>
              <a:rPr lang="en-US" dirty="0" err="1"/>
              <a:t>klasörünün</a:t>
            </a:r>
            <a:r>
              <a:rPr lang="en-US" dirty="0"/>
              <a:t> </a:t>
            </a:r>
            <a:r>
              <a:rPr lang="en-US" dirty="0" err="1"/>
              <a:t>altında</a:t>
            </a:r>
            <a:r>
              <a:rPr lang="en-US" dirty="0"/>
              <a:t> da </a:t>
            </a:r>
            <a:r>
              <a:rPr lang="en-US" dirty="0" err="1"/>
              <a:t>bir</a:t>
            </a:r>
            <a:r>
              <a:rPr lang="en-US" dirty="0"/>
              <a:t> java </a:t>
            </a:r>
            <a:r>
              <a:rPr lang="en-US" dirty="0" err="1"/>
              <a:t>dosyamız</a:t>
            </a:r>
            <a:r>
              <a:rPr lang="en-US" dirty="0"/>
              <a:t> var. Bu da, </a:t>
            </a:r>
            <a:r>
              <a:rPr lang="en-US" dirty="0" err="1"/>
              <a:t>bağlandığı</a:t>
            </a:r>
            <a:r>
              <a:rPr lang="en-US" dirty="0"/>
              <a:t> </a:t>
            </a:r>
            <a:r>
              <a:rPr lang="en-US" dirty="0" err="1"/>
              <a:t>sayfa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kodları</a:t>
            </a:r>
            <a:r>
              <a:rPr lang="en-US" dirty="0"/>
              <a:t> </a:t>
            </a:r>
            <a:r>
              <a:rPr lang="en-US" dirty="0" err="1"/>
              <a:t>içerir</a:t>
            </a:r>
            <a:r>
              <a:rPr lang="en-US" dirty="0"/>
              <a:t>. </a:t>
            </a:r>
            <a:r>
              <a:rPr lang="en-US" dirty="0" err="1"/>
              <a:t>Bunu</a:t>
            </a:r>
            <a:r>
              <a:rPr lang="en-US" dirty="0"/>
              <a:t> da </a:t>
            </a:r>
            <a:r>
              <a:rPr lang="en-US" dirty="0" err="1"/>
              <a:t>asp.net’deki</a:t>
            </a:r>
            <a:r>
              <a:rPr lang="en-US" dirty="0"/>
              <a:t> click </a:t>
            </a:r>
            <a:r>
              <a:rPr lang="en-US" dirty="0" err="1"/>
              <a:t>olaylarına</a:t>
            </a:r>
            <a:r>
              <a:rPr lang="en-US" dirty="0"/>
              <a:t> </a:t>
            </a:r>
            <a:r>
              <a:rPr lang="en-US" dirty="0" err="1"/>
              <a:t>benzetebiliriz</a:t>
            </a:r>
            <a:r>
              <a:rPr lang="en-US" dirty="0"/>
              <a:t>. Her </a:t>
            </a:r>
            <a:r>
              <a:rPr lang="en-US" dirty="0" err="1"/>
              <a:t>sayfanın</a:t>
            </a:r>
            <a:r>
              <a:rPr lang="en-US" dirty="0"/>
              <a:t> </a:t>
            </a:r>
            <a:r>
              <a:rPr lang="en-US" dirty="0" err="1"/>
              <a:t>arka</a:t>
            </a:r>
            <a:r>
              <a:rPr lang="en-US" dirty="0"/>
              <a:t> </a:t>
            </a:r>
            <a:r>
              <a:rPr lang="en-US" dirty="0" err="1"/>
              <a:t>planında</a:t>
            </a:r>
            <a:r>
              <a:rPr lang="en-US" dirty="0"/>
              <a:t>, </a:t>
            </a:r>
            <a:r>
              <a:rPr lang="en-US" dirty="0" err="1"/>
              <a:t>görsellik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kodları</a:t>
            </a:r>
            <a:r>
              <a:rPr lang="en-US" dirty="0"/>
              <a:t> </a:t>
            </a:r>
            <a:r>
              <a:rPr lang="en-US" dirty="0" err="1"/>
              <a:t>içeren</a:t>
            </a:r>
            <a:r>
              <a:rPr lang="en-US" dirty="0"/>
              <a:t> xml </a:t>
            </a:r>
            <a:r>
              <a:rPr lang="en-US" dirty="0" err="1"/>
              <a:t>dosyası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 </a:t>
            </a:r>
            <a:r>
              <a:rPr lang="en-US" dirty="0" err="1"/>
              <a:t>tıklama</a:t>
            </a:r>
            <a:r>
              <a:rPr lang="en-US" dirty="0"/>
              <a:t>, </a:t>
            </a:r>
            <a:r>
              <a:rPr lang="en-US" dirty="0" err="1"/>
              <a:t>yazma</a:t>
            </a:r>
            <a:r>
              <a:rPr lang="en-US" dirty="0"/>
              <a:t> 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kontrollerin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 .java </a:t>
            </a:r>
            <a:r>
              <a:rPr lang="en-US" dirty="0" err="1"/>
              <a:t>dosyası</a:t>
            </a:r>
            <a:r>
              <a:rPr lang="en-US" dirty="0"/>
              <a:t> </a:t>
            </a:r>
            <a:r>
              <a:rPr lang="en-US" dirty="0" err="1"/>
              <a:t>bulunur</a:t>
            </a:r>
            <a:r>
              <a:rPr lang="en-US" dirty="0"/>
              <a:t>. </a:t>
            </a:r>
            <a:r>
              <a:rPr lang="en-US" dirty="0" err="1"/>
              <a:t>Uygulamamıza</a:t>
            </a:r>
            <a:r>
              <a:rPr lang="en-US" dirty="0"/>
              <a:t>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sayfa</a:t>
            </a:r>
            <a:r>
              <a:rPr lang="en-US" dirty="0"/>
              <a:t> </a:t>
            </a:r>
            <a:r>
              <a:rPr lang="en-US" dirty="0" err="1"/>
              <a:t>eklersek</a:t>
            </a:r>
            <a:r>
              <a:rPr lang="en-US" dirty="0"/>
              <a:t> hem </a:t>
            </a:r>
            <a:r>
              <a:rPr lang="en-US" dirty="0" err="1"/>
              <a:t>bir</a:t>
            </a:r>
            <a:r>
              <a:rPr lang="en-US" u="sng" dirty="0"/>
              <a:t> xml </a:t>
            </a:r>
            <a:r>
              <a:rPr lang="en-US" u="sng" dirty="0" err="1"/>
              <a:t>dosyası</a:t>
            </a:r>
            <a:r>
              <a:rPr lang="en-US" dirty="0"/>
              <a:t> hem de </a:t>
            </a:r>
            <a:r>
              <a:rPr lang="en-US" u="sng" dirty="0"/>
              <a:t>.java </a:t>
            </a:r>
            <a:r>
              <a:rPr lang="en-US" u="sng" dirty="0" err="1"/>
              <a:t>dosyası</a:t>
            </a:r>
            <a:r>
              <a:rPr lang="en-US" dirty="0"/>
              <a:t> </a:t>
            </a:r>
            <a:r>
              <a:rPr lang="en-US" dirty="0" err="1"/>
              <a:t>eklememiz</a:t>
            </a:r>
            <a:r>
              <a:rPr lang="en-US" dirty="0"/>
              <a:t> </a:t>
            </a:r>
            <a:r>
              <a:rPr lang="en-US" dirty="0" err="1"/>
              <a:t>gerekir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945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Sayfa</a:t>
            </a:r>
            <a:r>
              <a:rPr lang="en-US" dirty="0"/>
              <a:t> </a:t>
            </a:r>
            <a:r>
              <a:rPr lang="en-US" dirty="0" err="1"/>
              <a:t>Ayarlari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3001" y="2057400"/>
            <a:ext cx="2951018" cy="4038600"/>
          </a:xfrm>
        </p:spPr>
        <p:txBody>
          <a:bodyPr/>
          <a:lstStyle/>
          <a:p>
            <a:r>
              <a:rPr lang="en-US" dirty="0" err="1"/>
              <a:t>Şimdi</a:t>
            </a:r>
            <a:r>
              <a:rPr lang="en-US" dirty="0"/>
              <a:t> activity_main.xml </a:t>
            </a:r>
            <a:r>
              <a:rPr lang="en-US" dirty="0" err="1"/>
              <a:t>dosyasına</a:t>
            </a:r>
            <a:r>
              <a:rPr lang="en-US" dirty="0"/>
              <a:t> </a:t>
            </a:r>
            <a:r>
              <a:rPr lang="en-US" dirty="0" err="1"/>
              <a:t>çift</a:t>
            </a:r>
            <a:r>
              <a:rPr lang="en-US" dirty="0"/>
              <a:t> </a:t>
            </a:r>
            <a:r>
              <a:rPr lang="en-US" dirty="0" err="1"/>
              <a:t>tıklayalım</a:t>
            </a:r>
            <a:r>
              <a:rPr lang="en-US" dirty="0"/>
              <a:t>. </a:t>
            </a:r>
            <a:r>
              <a:rPr lang="en-US" dirty="0" err="1"/>
              <a:t>Karşımıza</a:t>
            </a:r>
            <a:r>
              <a:rPr lang="en-US" dirty="0"/>
              <a:t> </a:t>
            </a:r>
            <a:r>
              <a:rPr lang="en-US" dirty="0" err="1"/>
              <a:t>aşağıdaki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sayfamızın</a:t>
            </a:r>
            <a:r>
              <a:rPr lang="en-US" dirty="0"/>
              <a:t> </a:t>
            </a:r>
            <a:r>
              <a:rPr lang="en-US" dirty="0" err="1"/>
              <a:t>görsel</a:t>
            </a:r>
            <a:r>
              <a:rPr lang="en-US" dirty="0"/>
              <a:t> </a:t>
            </a:r>
            <a:r>
              <a:rPr lang="en-US" dirty="0" err="1"/>
              <a:t>kısmı</a:t>
            </a:r>
            <a:r>
              <a:rPr lang="en-US" dirty="0"/>
              <a:t> </a:t>
            </a:r>
            <a:r>
              <a:rPr lang="en-US" dirty="0" err="1"/>
              <a:t>çıkacaktır</a:t>
            </a:r>
            <a:r>
              <a:rPr lang="en-US" dirty="0"/>
              <a:t>.</a:t>
            </a:r>
            <a:endParaRPr lang="en-US" dirty="0"/>
          </a:p>
        </p:txBody>
      </p:sp>
      <p:pic>
        <p:nvPicPr>
          <p:cNvPr id="2050" name="Picture 2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521" y="1766455"/>
            <a:ext cx="3813752" cy="5720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6744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Sayfa</a:t>
            </a:r>
            <a:r>
              <a:rPr lang="en-US" dirty="0"/>
              <a:t> </a:t>
            </a:r>
            <a:r>
              <a:rPr lang="en-US" dirty="0" err="1"/>
              <a:t>Ayarlari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3000" y="2057400"/>
            <a:ext cx="3283527" cy="2815936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Sayfamıza</a:t>
            </a:r>
            <a:r>
              <a:rPr lang="en-US" dirty="0"/>
              <a:t> </a:t>
            </a:r>
            <a:r>
              <a:rPr lang="en-US" dirty="0" err="1"/>
              <a:t>hiçbir</a:t>
            </a:r>
            <a:r>
              <a:rPr lang="en-US" dirty="0"/>
              <a:t> </a:t>
            </a:r>
            <a:r>
              <a:rPr lang="en-US" dirty="0" err="1"/>
              <a:t>şey</a:t>
            </a:r>
            <a:r>
              <a:rPr lang="en-US" dirty="0"/>
              <a:t> </a:t>
            </a:r>
            <a:r>
              <a:rPr lang="en-US" dirty="0" err="1"/>
              <a:t>eklemediğimiz</a:t>
            </a:r>
            <a:r>
              <a:rPr lang="en-US" dirty="0"/>
              <a:t> zaman </a:t>
            </a:r>
            <a:r>
              <a:rPr lang="en-US" dirty="0" err="1"/>
              <a:t>görüntüsü</a:t>
            </a:r>
            <a:r>
              <a:rPr lang="en-US" dirty="0"/>
              <a:t> </a:t>
            </a:r>
            <a:r>
              <a:rPr lang="en-US" dirty="0" err="1"/>
              <a:t>budur</a:t>
            </a:r>
            <a:r>
              <a:rPr lang="en-US" dirty="0"/>
              <a:t>. Alt </a:t>
            </a:r>
            <a:r>
              <a:rPr lang="en-US" dirty="0" err="1"/>
              <a:t>kısımda</a:t>
            </a:r>
            <a:r>
              <a:rPr lang="en-US" dirty="0"/>
              <a:t> </a:t>
            </a:r>
            <a:r>
              <a:rPr lang="en-US" b="1" dirty="0"/>
              <a:t>Graphical Layout</a:t>
            </a:r>
            <a:r>
              <a:rPr lang="en-US" dirty="0"/>
              <a:t> ve</a:t>
            </a:r>
            <a:r>
              <a:rPr lang="en-US" b="1" dirty="0"/>
              <a:t>activity_main.xml</a:t>
            </a:r>
            <a:r>
              <a:rPr lang="en-US" dirty="0"/>
              <a:t> </a:t>
            </a:r>
            <a:r>
              <a:rPr lang="en-US" dirty="0" err="1"/>
              <a:t>seçenekleri</a:t>
            </a:r>
            <a:r>
              <a:rPr lang="en-US" dirty="0"/>
              <a:t> </a:t>
            </a:r>
            <a:r>
              <a:rPr lang="en-US" dirty="0" err="1"/>
              <a:t>bulunur</a:t>
            </a:r>
            <a:r>
              <a:rPr lang="en-US" dirty="0"/>
              <a:t>. activity_main.xml </a:t>
            </a:r>
            <a:r>
              <a:rPr lang="en-US" dirty="0" err="1"/>
              <a:t>seçeneğine</a:t>
            </a:r>
            <a:r>
              <a:rPr lang="en-US" dirty="0"/>
              <a:t> </a:t>
            </a:r>
            <a:r>
              <a:rPr lang="en-US" dirty="0" err="1"/>
              <a:t>tıkladığımızda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sayfanın</a:t>
            </a:r>
            <a:r>
              <a:rPr lang="en-US" dirty="0"/>
              <a:t> </a:t>
            </a:r>
            <a:r>
              <a:rPr lang="en-US" u="sng" dirty="0"/>
              <a:t>xml </a:t>
            </a:r>
            <a:r>
              <a:rPr lang="en-US" u="sng" dirty="0" err="1"/>
              <a:t>koduna</a:t>
            </a:r>
            <a:r>
              <a:rPr lang="en-US" dirty="0"/>
              <a:t> </a:t>
            </a:r>
            <a:r>
              <a:rPr lang="en-US" dirty="0" err="1"/>
              <a:t>ulaşırız</a:t>
            </a:r>
            <a:r>
              <a:rPr lang="en-US" dirty="0"/>
              <a:t>. Xml </a:t>
            </a:r>
            <a:r>
              <a:rPr lang="en-US" dirty="0" err="1"/>
              <a:t>kodu</a:t>
            </a:r>
            <a:r>
              <a:rPr lang="en-US" dirty="0"/>
              <a:t> da </a:t>
            </a:r>
            <a:r>
              <a:rPr lang="en-US" dirty="0" err="1"/>
              <a:t>aşağıdaki</a:t>
            </a:r>
            <a:r>
              <a:rPr lang="en-US" dirty="0"/>
              <a:t> </a:t>
            </a:r>
            <a:r>
              <a:rPr lang="en-US" dirty="0" err="1"/>
              <a:t>gibidir</a:t>
            </a:r>
            <a:r>
              <a:rPr lang="en-US" dirty="0"/>
              <a:t>.</a:t>
            </a:r>
            <a:endParaRPr lang="en-US" dirty="0"/>
          </a:p>
        </p:txBody>
      </p:sp>
      <p:pic>
        <p:nvPicPr>
          <p:cNvPr id="3074" name="Picture 2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5784" y="2745969"/>
            <a:ext cx="5944857" cy="2615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434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Sayfa</a:t>
            </a:r>
            <a:r>
              <a:rPr lang="en-US" dirty="0"/>
              <a:t> </a:t>
            </a:r>
            <a:r>
              <a:rPr lang="en-US" dirty="0" err="1"/>
              <a:t>Ayarlari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3001" y="2057400"/>
            <a:ext cx="5257800" cy="3927764"/>
          </a:xfrm>
        </p:spPr>
        <p:txBody>
          <a:bodyPr>
            <a:normAutofit/>
          </a:bodyPr>
          <a:lstStyle/>
          <a:p>
            <a:r>
              <a:rPr lang="en-US" dirty="0" err="1"/>
              <a:t>Sayfamızda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 </a:t>
            </a:r>
            <a:r>
              <a:rPr lang="en-US" dirty="0" err="1"/>
              <a:t>textview</a:t>
            </a:r>
            <a:r>
              <a:rPr lang="en-US" dirty="0"/>
              <a:t> </a:t>
            </a:r>
            <a:r>
              <a:rPr lang="en-US" dirty="0" err="1"/>
              <a:t>bulunuyor</a:t>
            </a:r>
            <a:r>
              <a:rPr lang="en-US" dirty="0"/>
              <a:t>.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sayfadaki</a:t>
            </a:r>
            <a:r>
              <a:rPr lang="en-US" dirty="0"/>
              <a:t>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nesneler</a:t>
            </a:r>
            <a:r>
              <a:rPr lang="en-US" dirty="0"/>
              <a:t>, </a:t>
            </a:r>
            <a:r>
              <a:rPr lang="en-US" dirty="0" err="1"/>
              <a:t>relativelayout</a:t>
            </a:r>
            <a:r>
              <a:rPr lang="en-US" dirty="0"/>
              <a:t> </a:t>
            </a:r>
            <a:r>
              <a:rPr lang="en-US" dirty="0" err="1"/>
              <a:t>içerisinde</a:t>
            </a:r>
            <a:r>
              <a:rPr lang="en-US" dirty="0"/>
              <a:t> </a:t>
            </a:r>
            <a:r>
              <a:rPr lang="en-US" dirty="0" err="1"/>
              <a:t>bulunuyor</a:t>
            </a:r>
            <a:r>
              <a:rPr lang="en-US" dirty="0" smtClean="0"/>
              <a:t>.. </a:t>
            </a:r>
            <a:r>
              <a:rPr lang="en-US" dirty="0" err="1"/>
              <a:t>Sayfaya</a:t>
            </a:r>
            <a:r>
              <a:rPr lang="en-US" dirty="0"/>
              <a:t> </a:t>
            </a:r>
            <a:r>
              <a:rPr lang="en-US" dirty="0" err="1"/>
              <a:t>eklenen</a:t>
            </a:r>
            <a:r>
              <a:rPr lang="en-US" dirty="0"/>
              <a:t> </a:t>
            </a:r>
            <a:r>
              <a:rPr lang="en-US" dirty="0" err="1"/>
              <a:t>araçlar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 </a:t>
            </a:r>
            <a:r>
              <a:rPr lang="en-US" dirty="0" err="1"/>
              <a:t>genişlik</a:t>
            </a:r>
            <a:r>
              <a:rPr lang="en-US" dirty="0"/>
              <a:t>, </a:t>
            </a:r>
            <a:r>
              <a:rPr lang="en-US" dirty="0" err="1"/>
              <a:t>yükseklik</a:t>
            </a:r>
            <a:r>
              <a:rPr lang="en-US" dirty="0"/>
              <a:t>, </a:t>
            </a:r>
            <a:r>
              <a:rPr lang="en-US" dirty="0" err="1"/>
              <a:t>hizalama</a:t>
            </a:r>
            <a:r>
              <a:rPr lang="en-US" dirty="0"/>
              <a:t>, </a:t>
            </a:r>
            <a:r>
              <a:rPr lang="en-US" dirty="0" err="1"/>
              <a:t>isim</a:t>
            </a:r>
            <a:r>
              <a:rPr lang="en-US" dirty="0"/>
              <a:t> 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ayarlar</a:t>
            </a:r>
            <a:r>
              <a:rPr lang="en-US" dirty="0"/>
              <a:t> </a:t>
            </a:r>
            <a:r>
              <a:rPr lang="en-US" dirty="0" err="1"/>
              <a:t>bulunur</a:t>
            </a:r>
            <a:r>
              <a:rPr lang="en-US" dirty="0"/>
              <a:t>. </a:t>
            </a:r>
            <a:r>
              <a:rPr lang="en-US" dirty="0" err="1"/>
              <a:t>Bunları</a:t>
            </a:r>
            <a:r>
              <a:rPr lang="en-US" dirty="0"/>
              <a:t> </a:t>
            </a:r>
            <a:r>
              <a:rPr lang="en-US" dirty="0" err="1"/>
              <a:t>ister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 </a:t>
            </a:r>
            <a:r>
              <a:rPr lang="en-US" dirty="0" err="1"/>
              <a:t>xmldosyasından</a:t>
            </a:r>
            <a:r>
              <a:rPr lang="en-US" dirty="0"/>
              <a:t> </a:t>
            </a:r>
            <a:r>
              <a:rPr lang="en-US" dirty="0" err="1"/>
              <a:t>isterseniz</a:t>
            </a:r>
            <a:r>
              <a:rPr lang="en-US" dirty="0"/>
              <a:t> de Graphical layout </a:t>
            </a:r>
            <a:r>
              <a:rPr lang="en-US" dirty="0" err="1"/>
              <a:t>seçeneğine</a:t>
            </a:r>
            <a:r>
              <a:rPr lang="en-US" dirty="0"/>
              <a:t> </a:t>
            </a:r>
            <a:r>
              <a:rPr lang="en-US" dirty="0" err="1"/>
              <a:t>tıklayıp</a:t>
            </a:r>
            <a:r>
              <a:rPr lang="en-US" dirty="0"/>
              <a:t> </a:t>
            </a:r>
            <a:r>
              <a:rPr lang="en-US" dirty="0" err="1"/>
              <a:t>sağdaki</a:t>
            </a:r>
            <a:r>
              <a:rPr lang="en-US" dirty="0"/>
              <a:t> </a:t>
            </a:r>
            <a:r>
              <a:rPr lang="en-US" b="1" dirty="0"/>
              <a:t>properties</a:t>
            </a:r>
            <a:r>
              <a:rPr lang="en-US" dirty="0"/>
              <a:t> </a:t>
            </a:r>
            <a:r>
              <a:rPr lang="en-US" dirty="0" err="1"/>
              <a:t>kısmından</a:t>
            </a:r>
            <a:r>
              <a:rPr lang="en-US" dirty="0"/>
              <a:t> </a:t>
            </a:r>
            <a:r>
              <a:rPr lang="en-US" dirty="0" err="1"/>
              <a:t>değiştirebilirisiniz</a:t>
            </a:r>
            <a:r>
              <a:rPr lang="en-US" dirty="0"/>
              <a:t>. Her </a:t>
            </a:r>
            <a:r>
              <a:rPr lang="en-US" dirty="0" err="1"/>
              <a:t>araca</a:t>
            </a:r>
            <a:r>
              <a:rPr lang="en-US" dirty="0"/>
              <a:t> </a:t>
            </a:r>
            <a:r>
              <a:rPr lang="en-US" dirty="0" err="1"/>
              <a:t>tıklayıp</a:t>
            </a:r>
            <a:r>
              <a:rPr lang="en-US" dirty="0"/>
              <a:t>, </a:t>
            </a:r>
            <a:r>
              <a:rPr lang="en-US" dirty="0" err="1"/>
              <a:t>aşağıdaki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 </a:t>
            </a:r>
            <a:r>
              <a:rPr lang="en-US" b="1" dirty="0"/>
              <a:t>properties</a:t>
            </a:r>
            <a:r>
              <a:rPr lang="en-US" dirty="0"/>
              <a:t> </a:t>
            </a:r>
            <a:r>
              <a:rPr lang="en-US" dirty="0" err="1"/>
              <a:t>kısmından</a:t>
            </a:r>
            <a:r>
              <a:rPr lang="en-US" dirty="0"/>
              <a:t> </a:t>
            </a:r>
            <a:r>
              <a:rPr lang="en-US" dirty="0" err="1"/>
              <a:t>özelliklerini</a:t>
            </a:r>
            <a:r>
              <a:rPr lang="en-US" dirty="0"/>
              <a:t> </a:t>
            </a:r>
            <a:r>
              <a:rPr lang="en-US" dirty="0" err="1"/>
              <a:t>değiştirebilirsiniz</a:t>
            </a:r>
            <a:r>
              <a:rPr lang="en-US" dirty="0"/>
              <a:t>.</a:t>
            </a:r>
            <a:endParaRPr lang="en-US" dirty="0"/>
          </a:p>
        </p:txBody>
      </p:sp>
      <p:pic>
        <p:nvPicPr>
          <p:cNvPr id="4098" name="Picture 2" descr="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194" y="1965960"/>
            <a:ext cx="3865706" cy="368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237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Sayfa</a:t>
            </a:r>
            <a:r>
              <a:rPr lang="en-US" dirty="0"/>
              <a:t> </a:t>
            </a:r>
            <a:r>
              <a:rPr lang="en-US" dirty="0" err="1"/>
              <a:t>Ayarlari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3000" y="2057400"/>
            <a:ext cx="3532909" cy="342900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Sayfamızın</a:t>
            </a:r>
            <a:r>
              <a:rPr lang="en-US" dirty="0"/>
              <a:t> xml </a:t>
            </a:r>
            <a:r>
              <a:rPr lang="en-US" dirty="0" err="1"/>
              <a:t>kısmını</a:t>
            </a:r>
            <a:r>
              <a:rPr lang="en-US" dirty="0"/>
              <a:t> </a:t>
            </a:r>
            <a:r>
              <a:rPr lang="en-US" dirty="0" err="1"/>
              <a:t>inceledikten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şimdi</a:t>
            </a:r>
            <a:r>
              <a:rPr lang="en-US" dirty="0"/>
              <a:t> de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sayfanın</a:t>
            </a:r>
            <a:r>
              <a:rPr lang="en-US" dirty="0"/>
              <a:t> .java </a:t>
            </a:r>
            <a:r>
              <a:rPr lang="en-US" dirty="0" err="1"/>
              <a:t>dosyasını</a:t>
            </a:r>
            <a:r>
              <a:rPr lang="en-US" dirty="0"/>
              <a:t> </a:t>
            </a:r>
            <a:r>
              <a:rPr lang="en-US" dirty="0" err="1"/>
              <a:t>inceleyelim</a:t>
            </a:r>
            <a:r>
              <a:rPr lang="en-US" dirty="0"/>
              <a:t>.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b="1" dirty="0" err="1"/>
              <a:t>activity</a:t>
            </a:r>
            <a:r>
              <a:rPr lang="en-US" dirty="0"/>
              <a:t> </a:t>
            </a:r>
            <a:r>
              <a:rPr lang="en-US" dirty="0" err="1"/>
              <a:t>kavramından</a:t>
            </a:r>
            <a:r>
              <a:rPr lang="en-US" dirty="0"/>
              <a:t> </a:t>
            </a:r>
            <a:r>
              <a:rPr lang="en-US" dirty="0" err="1"/>
              <a:t>bahsedelim</a:t>
            </a:r>
            <a:r>
              <a:rPr lang="en-US" dirty="0"/>
              <a:t>.</a:t>
            </a:r>
          </a:p>
          <a:p>
            <a:r>
              <a:rPr lang="en-US" dirty="0"/>
              <a:t>MainActivity.java </a:t>
            </a:r>
            <a:r>
              <a:rPr lang="en-US" dirty="0" err="1"/>
              <a:t>dosyasına</a:t>
            </a:r>
            <a:r>
              <a:rPr lang="en-US" dirty="0"/>
              <a:t> </a:t>
            </a:r>
            <a:r>
              <a:rPr lang="en-US" dirty="0" err="1"/>
              <a:t>çift</a:t>
            </a:r>
            <a:r>
              <a:rPr lang="en-US" dirty="0"/>
              <a:t> </a:t>
            </a:r>
            <a:r>
              <a:rPr lang="en-US" dirty="0" err="1"/>
              <a:t>tıkladığımızda</a:t>
            </a:r>
            <a:r>
              <a:rPr lang="en-US" dirty="0"/>
              <a:t> </a:t>
            </a:r>
            <a:r>
              <a:rPr lang="en-US" dirty="0" err="1"/>
              <a:t>aşağıdaki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görüntü</a:t>
            </a:r>
            <a:r>
              <a:rPr lang="en-US" dirty="0"/>
              <a:t> </a:t>
            </a:r>
            <a:r>
              <a:rPr lang="en-US" dirty="0" err="1"/>
              <a:t>elde</a:t>
            </a:r>
            <a:r>
              <a:rPr lang="en-US" dirty="0"/>
              <a:t> </a:t>
            </a:r>
            <a:r>
              <a:rPr lang="en-US" dirty="0" err="1"/>
              <a:t>edeceğiz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5122" name="Picture 2" descr="5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5557" y="2456727"/>
            <a:ext cx="5252258" cy="246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7518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Sayfa</a:t>
            </a:r>
            <a:r>
              <a:rPr lang="en-US" dirty="0"/>
              <a:t> </a:t>
            </a:r>
            <a:r>
              <a:rPr lang="en-US" dirty="0" err="1"/>
              <a:t>Ayarlari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6 =&gt;</a:t>
            </a:r>
            <a:r>
              <a:rPr lang="en-US" dirty="0"/>
              <a:t> </a:t>
            </a:r>
            <a:r>
              <a:rPr lang="en-US" dirty="0" err="1"/>
              <a:t>Dosyamızın</a:t>
            </a:r>
            <a:r>
              <a:rPr lang="en-US" u="sng" dirty="0"/>
              <a:t> </a:t>
            </a:r>
            <a:r>
              <a:rPr lang="en-US" u="sng" dirty="0" err="1"/>
              <a:t>paket</a:t>
            </a:r>
            <a:r>
              <a:rPr lang="en-US" u="sng" dirty="0"/>
              <a:t> </a:t>
            </a:r>
            <a:r>
              <a:rPr lang="en-US" u="sng" dirty="0" err="1"/>
              <a:t>ism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belirtilmiştir</a:t>
            </a:r>
            <a:r>
              <a:rPr lang="en-US" dirty="0"/>
              <a:t>. </a:t>
            </a:r>
            <a:r>
              <a:rPr lang="en-US" dirty="0" err="1"/>
              <a:t>İsterseniz</a:t>
            </a:r>
            <a:r>
              <a:rPr lang="en-US" dirty="0"/>
              <a:t> </a:t>
            </a:r>
            <a:r>
              <a:rPr lang="en-US" dirty="0" err="1"/>
              <a:t>uygulamanızı</a:t>
            </a:r>
            <a:r>
              <a:rPr lang="en-US" dirty="0"/>
              <a:t> </a:t>
            </a:r>
            <a:r>
              <a:rPr lang="en-US" dirty="0" err="1"/>
              <a:t>paketler</a:t>
            </a:r>
            <a:r>
              <a:rPr lang="en-US" dirty="0"/>
              <a:t> </a:t>
            </a:r>
            <a:r>
              <a:rPr lang="en-US" dirty="0" err="1"/>
              <a:t>olmadan</a:t>
            </a:r>
            <a:r>
              <a:rPr lang="en-US" dirty="0"/>
              <a:t> da </a:t>
            </a:r>
            <a:r>
              <a:rPr lang="en-US" dirty="0" err="1"/>
              <a:t>yapabilirsiniz</a:t>
            </a:r>
            <a:r>
              <a:rPr lang="en-US" dirty="0"/>
              <a:t>. </a:t>
            </a:r>
            <a:r>
              <a:rPr lang="en-US" dirty="0" err="1"/>
              <a:t>Paketleri</a:t>
            </a:r>
            <a:r>
              <a:rPr lang="en-US" dirty="0"/>
              <a:t> </a:t>
            </a:r>
            <a:r>
              <a:rPr lang="en-US" dirty="0" err="1"/>
              <a:t>kullanmak</a:t>
            </a:r>
            <a:r>
              <a:rPr lang="en-US" dirty="0"/>
              <a:t>, </a:t>
            </a:r>
            <a:r>
              <a:rPr lang="en-US" dirty="0" err="1"/>
              <a:t>hangi</a:t>
            </a:r>
            <a:r>
              <a:rPr lang="en-US" dirty="0"/>
              <a:t> </a:t>
            </a:r>
            <a:r>
              <a:rPr lang="en-US" dirty="0" err="1"/>
              <a:t>dosyalarınızın</a:t>
            </a:r>
            <a:r>
              <a:rPr lang="en-US" dirty="0"/>
              <a:t> </a:t>
            </a:r>
            <a:r>
              <a:rPr lang="en-US" dirty="0" err="1"/>
              <a:t>hangi</a:t>
            </a:r>
            <a:r>
              <a:rPr lang="en-US" dirty="0"/>
              <a:t> </a:t>
            </a:r>
            <a:r>
              <a:rPr lang="en-US" dirty="0" err="1"/>
              <a:t>paketlerde</a:t>
            </a:r>
            <a:r>
              <a:rPr lang="en-US" dirty="0"/>
              <a:t> </a:t>
            </a:r>
            <a:r>
              <a:rPr lang="en-US" dirty="0" err="1"/>
              <a:t>olduğunu</a:t>
            </a:r>
            <a:r>
              <a:rPr lang="en-US" dirty="0"/>
              <a:t> </a:t>
            </a:r>
            <a:r>
              <a:rPr lang="en-US" dirty="0" err="1"/>
              <a:t>bildiğiniz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düzenli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yapı</a:t>
            </a:r>
            <a:r>
              <a:rPr lang="en-US" dirty="0"/>
              <a:t> </a:t>
            </a:r>
            <a:r>
              <a:rPr lang="en-US" dirty="0" err="1"/>
              <a:t>sağlayacaktır</a:t>
            </a:r>
            <a:r>
              <a:rPr lang="en-US" dirty="0"/>
              <a:t>.</a:t>
            </a:r>
          </a:p>
          <a:p>
            <a:r>
              <a:rPr lang="en-US" b="1" dirty="0"/>
              <a:t>5 =&gt;</a:t>
            </a:r>
            <a:r>
              <a:rPr lang="en-US" dirty="0"/>
              <a:t> 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paketleri</a:t>
            </a:r>
            <a:r>
              <a:rPr lang="en-US" dirty="0"/>
              <a:t> </a:t>
            </a:r>
            <a:r>
              <a:rPr lang="en-US" dirty="0" err="1"/>
              <a:t>dosyamıza</a:t>
            </a:r>
            <a:r>
              <a:rPr lang="en-US" dirty="0"/>
              <a:t> </a:t>
            </a:r>
            <a:r>
              <a:rPr lang="en-US" dirty="0" err="1"/>
              <a:t>dahil</a:t>
            </a:r>
            <a:r>
              <a:rPr lang="en-US" dirty="0"/>
              <a:t> </a:t>
            </a:r>
            <a:r>
              <a:rPr lang="en-US" dirty="0" err="1"/>
              <a:t>etmek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 import </a:t>
            </a:r>
            <a:r>
              <a:rPr lang="en-US" dirty="0" err="1"/>
              <a:t>etmemiz</a:t>
            </a:r>
            <a:r>
              <a:rPr lang="en-US" dirty="0"/>
              <a:t> </a:t>
            </a:r>
            <a:r>
              <a:rPr lang="en-US" dirty="0" err="1"/>
              <a:t>gerekir</a:t>
            </a:r>
            <a:r>
              <a:rPr lang="en-US" dirty="0"/>
              <a:t>. Android, java </a:t>
            </a:r>
            <a:r>
              <a:rPr lang="en-US" dirty="0" err="1"/>
              <a:t>sözdizimi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yazılmıştır</a:t>
            </a:r>
            <a:r>
              <a:rPr lang="en-US" dirty="0"/>
              <a:t>. Java </a:t>
            </a:r>
            <a:r>
              <a:rPr lang="en-US" dirty="0" err="1"/>
              <a:t>bilen</a:t>
            </a:r>
            <a:r>
              <a:rPr lang="en-US" dirty="0"/>
              <a:t> </a:t>
            </a:r>
            <a:r>
              <a:rPr lang="en-US" dirty="0" err="1"/>
              <a:t>birisi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ifadeler</a:t>
            </a:r>
            <a:r>
              <a:rPr lang="en-US" dirty="0"/>
              <a:t> </a:t>
            </a:r>
            <a:r>
              <a:rPr lang="en-US" dirty="0" err="1"/>
              <a:t>yabancı</a:t>
            </a:r>
            <a:r>
              <a:rPr lang="en-US" dirty="0"/>
              <a:t> </a:t>
            </a:r>
            <a:r>
              <a:rPr lang="en-US" dirty="0" err="1"/>
              <a:t>gelmeyecektir</a:t>
            </a:r>
            <a:r>
              <a:rPr lang="en-US" dirty="0"/>
              <a:t>. </a:t>
            </a:r>
            <a:r>
              <a:rPr lang="en-US" dirty="0" err="1"/>
              <a:t>Sayfamıza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buton</a:t>
            </a:r>
            <a:r>
              <a:rPr lang="en-US" dirty="0"/>
              <a:t> bile </a:t>
            </a:r>
            <a:r>
              <a:rPr lang="en-US" dirty="0" err="1"/>
              <a:t>eklesek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butonun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paketi</a:t>
            </a:r>
            <a:r>
              <a:rPr lang="en-US" dirty="0"/>
              <a:t> </a:t>
            </a:r>
            <a:r>
              <a:rPr lang="en-US" dirty="0" err="1"/>
              <a:t>buraya</a:t>
            </a:r>
            <a:r>
              <a:rPr lang="en-US" dirty="0"/>
              <a:t> import </a:t>
            </a:r>
            <a:r>
              <a:rPr lang="en-US" dirty="0" err="1"/>
              <a:t>etmemiz</a:t>
            </a:r>
            <a:r>
              <a:rPr lang="en-US" dirty="0"/>
              <a:t> </a:t>
            </a:r>
            <a:r>
              <a:rPr lang="en-US" dirty="0" err="1"/>
              <a:t>gerekecektir</a:t>
            </a:r>
            <a:r>
              <a:rPr lang="en-US" dirty="0"/>
              <a:t>.</a:t>
            </a:r>
          </a:p>
          <a:p>
            <a:r>
              <a:rPr lang="en-US" b="1" dirty="0"/>
              <a:t>4 =&gt;</a:t>
            </a:r>
            <a:r>
              <a:rPr lang="en-US" dirty="0"/>
              <a:t> </a:t>
            </a:r>
            <a:r>
              <a:rPr lang="en-US" dirty="0" err="1"/>
              <a:t>Bizim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adımız</a:t>
            </a:r>
            <a:r>
              <a:rPr lang="en-US" dirty="0"/>
              <a:t> </a:t>
            </a:r>
            <a:r>
              <a:rPr lang="en-US" dirty="0" err="1"/>
              <a:t>MainActivity’dir</a:t>
            </a:r>
            <a:r>
              <a:rPr lang="en-US" dirty="0"/>
              <a:t>. </a:t>
            </a:r>
            <a:r>
              <a:rPr lang="en-US" dirty="0" err="1"/>
              <a:t>Android’de</a:t>
            </a:r>
            <a:r>
              <a:rPr lang="en-US" dirty="0"/>
              <a:t> </a:t>
            </a:r>
            <a:r>
              <a:rPr lang="en-US" dirty="0" err="1"/>
              <a:t>sayfalarımızın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oldukları</a:t>
            </a:r>
            <a:r>
              <a:rPr lang="en-US" dirty="0"/>
              <a:t> her </a:t>
            </a:r>
            <a:r>
              <a:rPr lang="en-US" dirty="0" err="1"/>
              <a:t>sınıf</a:t>
            </a:r>
            <a:r>
              <a:rPr lang="en-US" dirty="0"/>
              <a:t>, </a:t>
            </a:r>
            <a:r>
              <a:rPr lang="en-US" dirty="0" err="1"/>
              <a:t>Activitysınıfından</a:t>
            </a:r>
            <a:r>
              <a:rPr lang="en-US" dirty="0"/>
              <a:t> extends (</a:t>
            </a:r>
            <a:r>
              <a:rPr lang="en-US" dirty="0" err="1"/>
              <a:t>türetilmiş</a:t>
            </a:r>
            <a:r>
              <a:rPr lang="en-US" dirty="0"/>
              <a:t>) </a:t>
            </a:r>
            <a:r>
              <a:rPr lang="en-US" dirty="0" err="1"/>
              <a:t>olması</a:t>
            </a:r>
            <a:r>
              <a:rPr lang="en-US" dirty="0"/>
              <a:t> </a:t>
            </a:r>
            <a:r>
              <a:rPr lang="en-US" dirty="0" err="1"/>
              <a:t>gerekir</a:t>
            </a:r>
            <a:r>
              <a:rPr lang="en-US" dirty="0"/>
              <a:t>. </a:t>
            </a:r>
            <a:r>
              <a:rPr lang="en-US" dirty="0" err="1"/>
              <a:t>MainActivity</a:t>
            </a:r>
            <a:r>
              <a:rPr lang="en-US" dirty="0"/>
              <a:t> </a:t>
            </a:r>
            <a:r>
              <a:rPr lang="en-US" dirty="0" err="1"/>
              <a:t>sınıfı</a:t>
            </a:r>
            <a:r>
              <a:rPr lang="en-US" dirty="0"/>
              <a:t> da Activity </a:t>
            </a:r>
            <a:r>
              <a:rPr lang="en-US" dirty="0" err="1"/>
              <a:t>sınıfından</a:t>
            </a:r>
            <a:r>
              <a:rPr lang="en-US" dirty="0"/>
              <a:t> </a:t>
            </a:r>
            <a:r>
              <a:rPr lang="en-US" dirty="0" err="1"/>
              <a:t>türetilmiştir</a:t>
            </a:r>
            <a:r>
              <a:rPr lang="en-US" dirty="0"/>
              <a:t>. </a:t>
            </a:r>
            <a:endParaRPr lang="en-US" dirty="0" smtClean="0"/>
          </a:p>
          <a:p>
            <a:r>
              <a:rPr lang="en-US" b="1" dirty="0" smtClean="0"/>
              <a:t>3 </a:t>
            </a:r>
            <a:r>
              <a:rPr lang="en-US" b="1" dirty="0"/>
              <a:t>=&gt;</a:t>
            </a:r>
            <a:r>
              <a:rPr lang="en-US" dirty="0"/>
              <a:t> Biz </a:t>
            </a:r>
            <a:r>
              <a:rPr lang="en-US" dirty="0" err="1"/>
              <a:t>sınıfımızı</a:t>
            </a:r>
            <a:r>
              <a:rPr lang="en-US" dirty="0"/>
              <a:t> Activity </a:t>
            </a:r>
            <a:r>
              <a:rPr lang="en-US" dirty="0" err="1"/>
              <a:t>sınıfından</a:t>
            </a:r>
            <a:r>
              <a:rPr lang="en-US" dirty="0"/>
              <a:t> </a:t>
            </a:r>
            <a:r>
              <a:rPr lang="en-US" dirty="0" err="1"/>
              <a:t>türettiğimiz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 Activity </a:t>
            </a:r>
            <a:r>
              <a:rPr lang="en-US" dirty="0" err="1"/>
              <a:t>sınıfının</a:t>
            </a:r>
            <a:r>
              <a:rPr lang="en-US" dirty="0"/>
              <a:t>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metodlarını</a:t>
            </a:r>
            <a:r>
              <a:rPr lang="en-US" dirty="0"/>
              <a:t> </a:t>
            </a:r>
            <a:r>
              <a:rPr lang="en-US" dirty="0" err="1"/>
              <a:t>kullanabiliriz</a:t>
            </a:r>
            <a:r>
              <a:rPr lang="en-US" dirty="0"/>
              <a:t>. </a:t>
            </a:r>
            <a:r>
              <a:rPr lang="en-US" dirty="0" err="1"/>
              <a:t>Burada</a:t>
            </a:r>
            <a:r>
              <a:rPr lang="en-US" dirty="0"/>
              <a:t> da Activity </a:t>
            </a:r>
            <a:r>
              <a:rPr lang="en-US" dirty="0" err="1"/>
              <a:t>sınıfında</a:t>
            </a:r>
            <a:r>
              <a:rPr lang="en-US" dirty="0"/>
              <a:t> </a:t>
            </a:r>
            <a:r>
              <a:rPr lang="en-US" dirty="0" err="1"/>
              <a:t>bulunan</a:t>
            </a:r>
            <a:r>
              <a:rPr lang="en-US" dirty="0"/>
              <a:t> </a:t>
            </a:r>
            <a:r>
              <a:rPr lang="en-US" dirty="0" err="1"/>
              <a:t>onCreate</a:t>
            </a:r>
            <a:r>
              <a:rPr lang="en-US" dirty="0"/>
              <a:t>() </a:t>
            </a:r>
            <a:r>
              <a:rPr lang="en-US" dirty="0" err="1"/>
              <a:t>metodunu</a:t>
            </a:r>
            <a:r>
              <a:rPr lang="en-US" dirty="0"/>
              <a:t> </a:t>
            </a:r>
            <a:r>
              <a:rPr lang="en-US" dirty="0" err="1"/>
              <a:t>kullandık</a:t>
            </a:r>
            <a:r>
              <a:rPr lang="en-US" dirty="0"/>
              <a:t>. </a:t>
            </a:r>
            <a:r>
              <a:rPr lang="en-US" dirty="0" err="1"/>
              <a:t>Java’da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üst</a:t>
            </a:r>
            <a:r>
              <a:rPr lang="en-US" dirty="0"/>
              <a:t> </a:t>
            </a:r>
            <a:r>
              <a:rPr lang="en-US" dirty="0" err="1"/>
              <a:t>sınıfların</a:t>
            </a:r>
            <a:r>
              <a:rPr lang="en-US" dirty="0"/>
              <a:t> </a:t>
            </a:r>
            <a:r>
              <a:rPr lang="en-US" dirty="0" err="1"/>
              <a:t>metodunu</a:t>
            </a:r>
            <a:r>
              <a:rPr lang="en-US" dirty="0"/>
              <a:t> </a:t>
            </a:r>
            <a:r>
              <a:rPr lang="en-US" dirty="0" err="1"/>
              <a:t>kullanmaya</a:t>
            </a:r>
            <a:r>
              <a:rPr lang="en-US" dirty="0"/>
              <a:t> Override </a:t>
            </a:r>
            <a:r>
              <a:rPr lang="en-US" dirty="0" err="1"/>
              <a:t>etmek</a:t>
            </a:r>
            <a:r>
              <a:rPr lang="en-US" dirty="0"/>
              <a:t> </a:t>
            </a:r>
            <a:r>
              <a:rPr lang="en-US" dirty="0" err="1"/>
              <a:t>dendiği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başına</a:t>
            </a:r>
            <a:r>
              <a:rPr lang="en-US" dirty="0"/>
              <a:t> @Override </a:t>
            </a:r>
            <a:r>
              <a:rPr lang="en-US" dirty="0" err="1"/>
              <a:t>işareti</a:t>
            </a:r>
            <a:r>
              <a:rPr lang="en-US" dirty="0"/>
              <a:t> </a:t>
            </a:r>
            <a:r>
              <a:rPr lang="en-US" dirty="0" err="1"/>
              <a:t>koyulmuştur</a:t>
            </a:r>
            <a:r>
              <a:rPr lang="en-US" dirty="0"/>
              <a:t>. </a:t>
            </a:r>
            <a:r>
              <a:rPr lang="en-US" dirty="0" err="1"/>
              <a:t>OnCreate</a:t>
            </a:r>
            <a:r>
              <a:rPr lang="en-US" dirty="0"/>
              <a:t>() </a:t>
            </a:r>
            <a:r>
              <a:rPr lang="en-US" dirty="0" err="1"/>
              <a:t>metodu</a:t>
            </a:r>
            <a:r>
              <a:rPr lang="en-US" dirty="0"/>
              <a:t>, </a:t>
            </a:r>
            <a:r>
              <a:rPr lang="en-US" dirty="0" err="1"/>
              <a:t>sayfamız</a:t>
            </a:r>
            <a:r>
              <a:rPr lang="en-US" dirty="0"/>
              <a:t> ilk </a:t>
            </a:r>
            <a:r>
              <a:rPr lang="en-US" dirty="0" err="1"/>
              <a:t>oluşturulduğunda</a:t>
            </a:r>
            <a:r>
              <a:rPr lang="en-US" dirty="0"/>
              <a:t> </a:t>
            </a:r>
            <a:r>
              <a:rPr lang="en-US" dirty="0" err="1"/>
              <a:t>çalışan</a:t>
            </a:r>
            <a:r>
              <a:rPr lang="en-US" dirty="0"/>
              <a:t> </a:t>
            </a:r>
            <a:r>
              <a:rPr lang="en-US" dirty="0" err="1"/>
              <a:t>metoddur</a:t>
            </a:r>
            <a:r>
              <a:rPr lang="en-US" dirty="0"/>
              <a:t>. </a:t>
            </a:r>
            <a:r>
              <a:rPr lang="en-US" dirty="0" err="1"/>
              <a:t>Genelde</a:t>
            </a:r>
            <a:r>
              <a:rPr lang="en-US" dirty="0"/>
              <a:t> </a:t>
            </a:r>
            <a:r>
              <a:rPr lang="en-US" dirty="0" err="1"/>
              <a:t>basit</a:t>
            </a:r>
            <a:r>
              <a:rPr lang="en-US" dirty="0"/>
              <a:t> </a:t>
            </a:r>
            <a:r>
              <a:rPr lang="en-US" dirty="0" err="1"/>
              <a:t>uygulamalarda</a:t>
            </a:r>
            <a:r>
              <a:rPr lang="en-US" dirty="0"/>
              <a:t> </a:t>
            </a:r>
            <a:r>
              <a:rPr lang="en-US" dirty="0" err="1"/>
              <a:t>çoğu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metod</a:t>
            </a:r>
            <a:r>
              <a:rPr lang="en-US" dirty="0"/>
              <a:t> </a:t>
            </a:r>
            <a:r>
              <a:rPr lang="en-US" dirty="0" err="1"/>
              <a:t>içerisine</a:t>
            </a:r>
            <a:r>
              <a:rPr lang="en-US" dirty="0"/>
              <a:t> </a:t>
            </a:r>
            <a:r>
              <a:rPr lang="en-US" dirty="0" err="1"/>
              <a:t>yazılır</a:t>
            </a:r>
            <a:r>
              <a:rPr lang="en-US" dirty="0"/>
              <a:t>.</a:t>
            </a:r>
          </a:p>
          <a:p>
            <a:r>
              <a:rPr lang="en-US" b="1" dirty="0"/>
              <a:t>2 =&gt;</a:t>
            </a:r>
            <a:r>
              <a:rPr lang="en-US" dirty="0"/>
              <a:t> Bu </a:t>
            </a:r>
            <a:r>
              <a:rPr lang="en-US" dirty="0" err="1"/>
              <a:t>metod</a:t>
            </a:r>
            <a:r>
              <a:rPr lang="en-US" dirty="0"/>
              <a:t> </a:t>
            </a:r>
            <a:r>
              <a:rPr lang="en-US" dirty="0" err="1"/>
              <a:t>bulunmak</a:t>
            </a:r>
            <a:r>
              <a:rPr lang="en-US" dirty="0"/>
              <a:t> </a:t>
            </a:r>
            <a:r>
              <a:rPr lang="en-US" dirty="0" err="1"/>
              <a:t>zorundadır</a:t>
            </a:r>
            <a:r>
              <a:rPr lang="en-US" dirty="0"/>
              <a:t>. super </a:t>
            </a:r>
            <a:r>
              <a:rPr lang="en-US" dirty="0" err="1"/>
              <a:t>anahtar</a:t>
            </a:r>
            <a:r>
              <a:rPr lang="en-US" dirty="0"/>
              <a:t> </a:t>
            </a:r>
            <a:r>
              <a:rPr lang="en-US" dirty="0" err="1"/>
              <a:t>kelimesi</a:t>
            </a:r>
            <a:r>
              <a:rPr lang="en-US" dirty="0"/>
              <a:t>, </a:t>
            </a:r>
            <a:r>
              <a:rPr lang="en-US" dirty="0" err="1"/>
              <a:t>üst</a:t>
            </a:r>
            <a:r>
              <a:rPr lang="en-US" dirty="0"/>
              <a:t> </a:t>
            </a:r>
            <a:r>
              <a:rPr lang="en-US" dirty="0" err="1"/>
              <a:t>sınıftaki</a:t>
            </a:r>
            <a:r>
              <a:rPr lang="en-US" dirty="0"/>
              <a:t> </a:t>
            </a:r>
            <a:r>
              <a:rPr lang="en-US" dirty="0" err="1"/>
              <a:t>metodları</a:t>
            </a:r>
            <a:r>
              <a:rPr lang="en-US" dirty="0"/>
              <a:t> </a:t>
            </a:r>
            <a:r>
              <a:rPr lang="en-US" dirty="0" err="1"/>
              <a:t>çağırır</a:t>
            </a:r>
            <a:endParaRPr lang="en-US" dirty="0"/>
          </a:p>
          <a:p>
            <a:r>
              <a:rPr lang="en-US" b="1" dirty="0"/>
              <a:t>1 =&gt;</a:t>
            </a:r>
            <a:r>
              <a:rPr lang="en-US" dirty="0"/>
              <a:t> </a:t>
            </a:r>
            <a:r>
              <a:rPr lang="en-US" dirty="0" err="1"/>
              <a:t>setContentView</a:t>
            </a:r>
            <a:r>
              <a:rPr lang="en-US" dirty="0"/>
              <a:t> </a:t>
            </a:r>
            <a:r>
              <a:rPr lang="en-US" dirty="0" err="1"/>
              <a:t>metodu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java </a:t>
            </a:r>
            <a:r>
              <a:rPr lang="en-US" dirty="0" err="1"/>
              <a:t>dosyasının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xml </a:t>
            </a:r>
            <a:r>
              <a:rPr lang="en-US" dirty="0" err="1"/>
              <a:t>dosyasını</a:t>
            </a:r>
            <a:r>
              <a:rPr lang="en-US" dirty="0"/>
              <a:t> </a:t>
            </a:r>
            <a:r>
              <a:rPr lang="en-US" dirty="0" err="1"/>
              <a:t>bağlamaya</a:t>
            </a:r>
            <a:r>
              <a:rPr lang="en-US" dirty="0"/>
              <a:t> </a:t>
            </a:r>
            <a:r>
              <a:rPr lang="en-US" dirty="0" err="1"/>
              <a:t>yarar</a:t>
            </a:r>
            <a:r>
              <a:rPr lang="en-US" dirty="0"/>
              <a:t>. </a:t>
            </a:r>
            <a:r>
              <a:rPr lang="en-US" dirty="0" err="1"/>
              <a:t>Yani</a:t>
            </a:r>
            <a:r>
              <a:rPr lang="en-US" dirty="0"/>
              <a:t> </a:t>
            </a:r>
            <a:r>
              <a:rPr lang="en-US" dirty="0" err="1"/>
              <a:t>diyoruz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yazdığımız</a:t>
            </a:r>
            <a:r>
              <a:rPr lang="en-US" dirty="0"/>
              <a:t>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kodlar</a:t>
            </a:r>
            <a:r>
              <a:rPr lang="en-US" dirty="0"/>
              <a:t>, </a:t>
            </a:r>
            <a:r>
              <a:rPr lang="en-US" dirty="0" err="1"/>
              <a:t>hangi</a:t>
            </a:r>
            <a:r>
              <a:rPr lang="en-US" dirty="0"/>
              <a:t> </a:t>
            </a:r>
            <a:r>
              <a:rPr lang="en-US" dirty="0" err="1"/>
              <a:t>sayfa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geçerli</a:t>
            </a:r>
            <a:r>
              <a:rPr lang="en-US" dirty="0"/>
              <a:t> </a:t>
            </a:r>
            <a:r>
              <a:rPr lang="en-US" dirty="0" err="1"/>
              <a:t>olacak</a:t>
            </a:r>
            <a:r>
              <a:rPr lang="en-US" dirty="0"/>
              <a:t>? Bu </a:t>
            </a:r>
            <a:r>
              <a:rPr lang="en-US" dirty="0" err="1"/>
              <a:t>metod</a:t>
            </a:r>
            <a:r>
              <a:rPr lang="en-US" dirty="0"/>
              <a:t> </a:t>
            </a:r>
            <a:r>
              <a:rPr lang="en-US" dirty="0" err="1"/>
              <a:t>içerisine</a:t>
            </a:r>
            <a:r>
              <a:rPr lang="en-US" dirty="0"/>
              <a:t>, xml </a:t>
            </a:r>
            <a:r>
              <a:rPr lang="en-US" dirty="0" err="1"/>
              <a:t>dosyamızın</a:t>
            </a:r>
            <a:r>
              <a:rPr lang="en-US" dirty="0"/>
              <a:t> </a:t>
            </a:r>
            <a:r>
              <a:rPr lang="en-US" dirty="0" err="1"/>
              <a:t>uygulamadaki</a:t>
            </a:r>
            <a:r>
              <a:rPr lang="en-US" dirty="0"/>
              <a:t> </a:t>
            </a:r>
            <a:r>
              <a:rPr lang="en-US" dirty="0" err="1"/>
              <a:t>konumu</a:t>
            </a:r>
            <a:r>
              <a:rPr lang="en-US" dirty="0"/>
              <a:t> </a:t>
            </a:r>
            <a:r>
              <a:rPr lang="en-US" dirty="0" err="1"/>
              <a:t>yazılır</a:t>
            </a:r>
            <a:r>
              <a:rPr lang="en-US" dirty="0"/>
              <a:t>. </a:t>
            </a:r>
            <a:r>
              <a:rPr lang="en-US" dirty="0" err="1"/>
              <a:t>Bizim</a:t>
            </a:r>
            <a:r>
              <a:rPr lang="en-US" dirty="0"/>
              <a:t> xml </a:t>
            </a:r>
            <a:r>
              <a:rPr lang="en-US" dirty="0" err="1"/>
              <a:t>dosyamız</a:t>
            </a:r>
            <a:r>
              <a:rPr lang="en-US" dirty="0"/>
              <a:t> </a:t>
            </a:r>
            <a:r>
              <a:rPr lang="en-US" dirty="0" err="1"/>
              <a:t>yani</a:t>
            </a:r>
            <a:r>
              <a:rPr lang="en-US" dirty="0"/>
              <a:t> </a:t>
            </a:r>
            <a:r>
              <a:rPr lang="en-US" dirty="0" err="1"/>
              <a:t>sayfamız</a:t>
            </a:r>
            <a:r>
              <a:rPr lang="en-US" dirty="0"/>
              <a:t>, </a:t>
            </a:r>
            <a:r>
              <a:rPr lang="en-US" dirty="0" err="1"/>
              <a:t>R.layout</a:t>
            </a:r>
            <a:r>
              <a:rPr lang="en-US" dirty="0"/>
              <a:t> </a:t>
            </a:r>
            <a:r>
              <a:rPr lang="en-US" dirty="0" err="1"/>
              <a:t>içerisindedir</a:t>
            </a:r>
            <a:r>
              <a:rPr lang="en-US" dirty="0"/>
              <a:t>. </a:t>
            </a:r>
            <a:r>
              <a:rPr lang="en-US" dirty="0" err="1"/>
              <a:t>İsmi</a:t>
            </a:r>
            <a:r>
              <a:rPr lang="en-US" dirty="0"/>
              <a:t> </a:t>
            </a:r>
            <a:r>
              <a:rPr lang="en-US" dirty="0" err="1"/>
              <a:t>deactivity.main_xml‘dir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014036"/>
      </p:ext>
    </p:extLst>
  </p:cSld>
  <p:clrMapOvr>
    <a:masterClrMapping/>
  </p:clrMapOvr>
</p:sld>
</file>

<file path=ppt/theme/theme1.xml><?xml version="1.0" encoding="utf-8"?>
<a:theme xmlns:a="http://schemas.openxmlformats.org/drawingml/2006/main" name="Temel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TM03457444[[fn=Temel]]</Template>
  <TotalTime>9</TotalTime>
  <Words>52</Words>
  <Application>Microsoft Office PowerPoint</Application>
  <PresentationFormat>Geniş ekran</PresentationFormat>
  <Paragraphs>22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Corbel</vt:lpstr>
      <vt:lpstr>Temel</vt:lpstr>
      <vt:lpstr>ANDORID SAYFA AYARLARI</vt:lpstr>
      <vt:lpstr>Sayfa Ayarlari</vt:lpstr>
      <vt:lpstr>Sayfa Ayarlari</vt:lpstr>
      <vt:lpstr>Sayfa Ayarlari</vt:lpstr>
      <vt:lpstr>Sayfa Ayarlari</vt:lpstr>
      <vt:lpstr>Sayfa Ayarlari</vt:lpstr>
      <vt:lpstr>Sayfa Ayarlari</vt:lpstr>
      <vt:lpstr>Sayfa Ayarlari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ANDORID SAYFA AYARLARI</dc:title>
  <dc:creator>muaz gultekin</dc:creator>
  <cp:lastModifiedBy>muaz gultekin</cp:lastModifiedBy>
  <cp:revision>2</cp:revision>
  <dcterms:created xsi:type="dcterms:W3CDTF">2016-02-21T11:55:29Z</dcterms:created>
  <dcterms:modified xsi:type="dcterms:W3CDTF">2016-02-21T12:05:01Z</dcterms:modified>
</cp:coreProperties>
</file>