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51DC-AE88-41C5-B1C8-F8D099971FB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B0-5F0A-46F1-BC30-51336248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5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51DC-AE88-41C5-B1C8-F8D099971FB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B0-5F0A-46F1-BC30-51336248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4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51DC-AE88-41C5-B1C8-F8D099971FB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B0-5F0A-46F1-BC30-51336248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4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51DC-AE88-41C5-B1C8-F8D099971FB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B0-5F0A-46F1-BC30-51336248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51DC-AE88-41C5-B1C8-F8D099971FB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B0-5F0A-46F1-BC30-51336248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5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51DC-AE88-41C5-B1C8-F8D099971FB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B0-5F0A-46F1-BC30-51336248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2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51DC-AE88-41C5-B1C8-F8D099971FB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B0-5F0A-46F1-BC30-51336248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6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51DC-AE88-41C5-B1C8-F8D099971FB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B0-5F0A-46F1-BC30-51336248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0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51DC-AE88-41C5-B1C8-F8D099971FB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B0-5F0A-46F1-BC30-51336248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51DC-AE88-41C5-B1C8-F8D099971FB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B0-5F0A-46F1-BC30-51336248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6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51DC-AE88-41C5-B1C8-F8D099971FB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EAB0-5F0A-46F1-BC30-51336248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5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551DC-AE88-41C5-B1C8-F8D099971FB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BEAB0-5F0A-46F1-BC30-51336248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6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ANDROID DATABASE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378" y="1825625"/>
            <a:ext cx="7105244" cy="4351338"/>
          </a:xfrm>
        </p:spPr>
      </p:pic>
    </p:spTree>
    <p:extLst>
      <p:ext uri="{BB962C8B-B14F-4D97-AF65-F5344CB8AC3E}">
        <p14:creationId xmlns:p14="http://schemas.microsoft.com/office/powerpoint/2010/main" val="2597810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921" y="1825625"/>
            <a:ext cx="5696157" cy="4351338"/>
          </a:xfrm>
        </p:spPr>
      </p:pic>
    </p:spTree>
    <p:extLst>
      <p:ext uri="{BB962C8B-B14F-4D97-AF65-F5344CB8AC3E}">
        <p14:creationId xmlns:p14="http://schemas.microsoft.com/office/powerpoint/2010/main" val="3972842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Kayitlari</a:t>
            </a:r>
            <a:r>
              <a:rPr lang="en-US" dirty="0" smtClean="0"/>
              <a:t> </a:t>
            </a:r>
            <a:r>
              <a:rPr lang="en-US" dirty="0" err="1" smtClean="0"/>
              <a:t>getir</a:t>
            </a:r>
            <a:endParaRPr lang="en-US" dirty="0"/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337" y="1895975"/>
            <a:ext cx="6449325" cy="4210638"/>
          </a:xfrm>
        </p:spPr>
      </p:pic>
    </p:spTree>
    <p:extLst>
      <p:ext uri="{BB962C8B-B14F-4D97-AF65-F5344CB8AC3E}">
        <p14:creationId xmlns:p14="http://schemas.microsoft.com/office/powerpoint/2010/main" val="1100428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422" y="1825625"/>
            <a:ext cx="6335156" cy="4351338"/>
          </a:xfrm>
        </p:spPr>
      </p:pic>
    </p:spTree>
    <p:extLst>
      <p:ext uri="{BB962C8B-B14F-4D97-AF65-F5344CB8AC3E}">
        <p14:creationId xmlns:p14="http://schemas.microsoft.com/office/powerpoint/2010/main" val="2256417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Oluşturulan</a:t>
            </a:r>
            <a:r>
              <a:rPr lang="en-US" dirty="0"/>
              <a:t> layout </a:t>
            </a:r>
            <a:r>
              <a:rPr lang="en-US" dirty="0" err="1"/>
              <a:t>dosyasında</a:t>
            </a:r>
            <a:r>
              <a:rPr lang="en-US" dirty="0"/>
              <a:t> 2 </a:t>
            </a:r>
            <a:r>
              <a:rPr lang="en-US" dirty="0" err="1"/>
              <a:t>tane</a:t>
            </a:r>
            <a:r>
              <a:rPr lang="en-US" dirty="0"/>
              <a:t> </a:t>
            </a:r>
            <a:r>
              <a:rPr lang="en-US" dirty="0" err="1"/>
              <a:t>Editview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2 </a:t>
            </a:r>
            <a:r>
              <a:rPr lang="en-US" dirty="0" err="1"/>
              <a:t>tane</a:t>
            </a:r>
            <a:r>
              <a:rPr lang="en-US" dirty="0"/>
              <a:t> </a:t>
            </a:r>
            <a:r>
              <a:rPr lang="en-US" dirty="0" err="1"/>
              <a:t>buton</a:t>
            </a:r>
            <a:r>
              <a:rPr lang="en-US" dirty="0"/>
              <a:t> </a:t>
            </a:r>
            <a:r>
              <a:rPr lang="en-US" dirty="0" err="1"/>
              <a:t>bulunmaktadır</a:t>
            </a:r>
            <a:r>
              <a:rPr lang="en-US" dirty="0"/>
              <a:t>. </a:t>
            </a:r>
            <a:r>
              <a:rPr lang="en-US" dirty="0" err="1"/>
              <a:t>Editviewlardan</a:t>
            </a:r>
            <a:r>
              <a:rPr lang="en-US" dirty="0"/>
              <a:t> </a:t>
            </a:r>
            <a:r>
              <a:rPr lang="en-US" dirty="0" err="1"/>
              <a:t>alınan</a:t>
            </a:r>
            <a:r>
              <a:rPr lang="en-US" dirty="0"/>
              <a:t> </a:t>
            </a:r>
            <a:r>
              <a:rPr lang="en-US" dirty="0" err="1"/>
              <a:t>değerler</a:t>
            </a:r>
            <a:r>
              <a:rPr lang="en-US" dirty="0"/>
              <a:t> ilk </a:t>
            </a:r>
            <a:r>
              <a:rPr lang="en-US" dirty="0" err="1"/>
              <a:t>butona</a:t>
            </a:r>
            <a:r>
              <a:rPr lang="en-US" dirty="0"/>
              <a:t> </a:t>
            </a:r>
            <a:r>
              <a:rPr lang="en-US" dirty="0" err="1"/>
              <a:t>tıklandığında</a:t>
            </a:r>
            <a:r>
              <a:rPr lang="en-US" dirty="0"/>
              <a:t> </a:t>
            </a:r>
            <a:r>
              <a:rPr lang="en-US" dirty="0" err="1"/>
              <a:t>veritabanına</a:t>
            </a:r>
            <a:r>
              <a:rPr lang="en-US" dirty="0"/>
              <a:t> </a:t>
            </a:r>
            <a:r>
              <a:rPr lang="en-US" dirty="0" err="1"/>
              <a:t>yazılır</a:t>
            </a:r>
            <a:r>
              <a:rPr lang="en-US" dirty="0"/>
              <a:t>.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butona</a:t>
            </a:r>
            <a:r>
              <a:rPr lang="en-US" dirty="0"/>
              <a:t> </a:t>
            </a:r>
            <a:r>
              <a:rPr lang="en-US" dirty="0" err="1"/>
              <a:t>tıklandığında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veritabanındaki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kayıtlar</a:t>
            </a:r>
            <a:r>
              <a:rPr lang="en-US" dirty="0"/>
              <a:t> </a:t>
            </a:r>
            <a:r>
              <a:rPr lang="en-US" dirty="0" err="1"/>
              <a:t>ekrana</a:t>
            </a:r>
            <a:r>
              <a:rPr lang="en-US" dirty="0"/>
              <a:t> </a:t>
            </a:r>
            <a:r>
              <a:rPr lang="en-US" dirty="0" err="1"/>
              <a:t>yansıtılır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609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İçerik Yer Tutucusu 7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575" y="-210994"/>
            <a:ext cx="6964525" cy="7294207"/>
          </a:xfrm>
        </p:spPr>
      </p:pic>
    </p:spTree>
    <p:extLst>
      <p:ext uri="{BB962C8B-B14F-4D97-AF65-F5344CB8AC3E}">
        <p14:creationId xmlns:p14="http://schemas.microsoft.com/office/powerpoint/2010/main" val="38215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İçerik Yer Tutucusu 5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100" y="3186793"/>
            <a:ext cx="6439799" cy="1629002"/>
          </a:xfrm>
        </p:spPr>
      </p:pic>
    </p:spTree>
    <p:extLst>
      <p:ext uri="{BB962C8B-B14F-4D97-AF65-F5344CB8AC3E}">
        <p14:creationId xmlns:p14="http://schemas.microsoft.com/office/powerpoint/2010/main" val="3771880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527" y="547543"/>
            <a:ext cx="7429499" cy="5825403"/>
          </a:xfrm>
        </p:spPr>
      </p:pic>
    </p:spTree>
    <p:extLst>
      <p:ext uri="{BB962C8B-B14F-4D97-AF65-F5344CB8AC3E}">
        <p14:creationId xmlns:p14="http://schemas.microsoft.com/office/powerpoint/2010/main" val="92545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Bu </a:t>
            </a:r>
            <a:r>
              <a:rPr lang="en-US" dirty="0" err="1"/>
              <a:t>dersimizde</a:t>
            </a:r>
            <a:r>
              <a:rPr lang="en-US" dirty="0"/>
              <a:t> android </a:t>
            </a:r>
            <a:r>
              <a:rPr lang="en-US" dirty="0" err="1"/>
              <a:t>uygulamaları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veritabanı</a:t>
            </a:r>
            <a:r>
              <a:rPr lang="en-US" dirty="0"/>
              <a:t> </a:t>
            </a:r>
            <a:r>
              <a:rPr lang="en-US" dirty="0" err="1"/>
              <a:t>kullanmamızı</a:t>
            </a:r>
            <a:r>
              <a:rPr lang="en-US" dirty="0"/>
              <a:t> </a:t>
            </a:r>
            <a:r>
              <a:rPr lang="en-US" dirty="0" err="1"/>
              <a:t>sağlayacak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java </a:t>
            </a:r>
            <a:r>
              <a:rPr lang="en-US" dirty="0" err="1"/>
              <a:t>sınıfımızı</a:t>
            </a:r>
            <a:r>
              <a:rPr lang="en-US" dirty="0"/>
              <a:t> </a:t>
            </a:r>
            <a:r>
              <a:rPr lang="en-US" dirty="0" err="1"/>
              <a:t>ürettik</a:t>
            </a:r>
            <a:r>
              <a:rPr lang="en-US" dirty="0"/>
              <a:t>. Bu </a:t>
            </a:r>
            <a:r>
              <a:rPr lang="en-US" dirty="0" err="1"/>
              <a:t>sınıfın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 </a:t>
            </a:r>
            <a:r>
              <a:rPr lang="en-US" b="1" dirty="0" err="1"/>
              <a:t>SQLiteOpenHelper</a:t>
            </a:r>
            <a:r>
              <a:rPr lang="en-US" dirty="0" err="1"/>
              <a:t>sınıfından</a:t>
            </a:r>
            <a:r>
              <a:rPr lang="en-US" dirty="0"/>
              <a:t> </a:t>
            </a:r>
            <a:r>
              <a:rPr lang="en-US" dirty="0" err="1"/>
              <a:t>türettiğimiz</a:t>
            </a:r>
            <a:r>
              <a:rPr lang="en-US" dirty="0"/>
              <a:t> </a:t>
            </a:r>
            <a:r>
              <a:rPr lang="en-US" b="1" dirty="0" err="1"/>
              <a:t>VeritabaniHelper</a:t>
            </a:r>
            <a:r>
              <a:rPr lang="en-US" dirty="0"/>
              <a:t> </a:t>
            </a:r>
            <a:r>
              <a:rPr lang="en-US" dirty="0" err="1"/>
              <a:t>sınıfı</a:t>
            </a:r>
            <a:r>
              <a:rPr lang="en-US" dirty="0"/>
              <a:t> da </a:t>
            </a:r>
            <a:r>
              <a:rPr lang="en-US" dirty="0" err="1"/>
              <a:t>mevcut</a:t>
            </a:r>
            <a:r>
              <a:rPr lang="en-US" dirty="0"/>
              <a:t>(inner class).</a:t>
            </a:r>
          </a:p>
          <a:p>
            <a:pPr fontAlgn="base"/>
            <a:r>
              <a:rPr lang="en-US" dirty="0"/>
              <a:t>Bu </a:t>
            </a:r>
            <a:r>
              <a:rPr lang="en-US" dirty="0" err="1"/>
              <a:t>classın</a:t>
            </a:r>
            <a:r>
              <a:rPr lang="en-US" dirty="0"/>
              <a:t> 2 </a:t>
            </a:r>
            <a:r>
              <a:rPr lang="en-US" dirty="0" err="1"/>
              <a:t>tane</a:t>
            </a:r>
            <a:r>
              <a:rPr lang="en-US" dirty="0"/>
              <a:t> </a:t>
            </a:r>
            <a:r>
              <a:rPr lang="en-US" dirty="0" err="1"/>
              <a:t>methodu</a:t>
            </a:r>
            <a:r>
              <a:rPr lang="en-US" dirty="0"/>
              <a:t> </a:t>
            </a:r>
            <a:r>
              <a:rPr lang="en-US" dirty="0" err="1"/>
              <a:t>mevcut</a:t>
            </a:r>
            <a:r>
              <a:rPr lang="en-US" dirty="0"/>
              <a:t>: </a:t>
            </a:r>
            <a:r>
              <a:rPr lang="en-US" b="1" dirty="0" err="1"/>
              <a:t>onCreate</a:t>
            </a:r>
            <a:r>
              <a:rPr lang="en-US" dirty="0"/>
              <a:t> </a:t>
            </a:r>
            <a:r>
              <a:rPr lang="en-US" dirty="0" err="1"/>
              <a:t>ve</a:t>
            </a:r>
            <a:r>
              <a:rPr lang="en-US" dirty="0"/>
              <a:t> </a:t>
            </a:r>
            <a:r>
              <a:rPr lang="en-US" b="1" dirty="0" err="1"/>
              <a:t>onUpgrade</a:t>
            </a:r>
            <a:r>
              <a:rPr lang="en-US" dirty="0"/>
              <a:t>. </a:t>
            </a:r>
            <a:r>
              <a:rPr lang="en-US" dirty="0" err="1"/>
              <a:t>onCreate</a:t>
            </a:r>
            <a:r>
              <a:rPr lang="en-US" dirty="0"/>
              <a:t> </a:t>
            </a:r>
            <a:r>
              <a:rPr lang="en-US" dirty="0" err="1"/>
              <a:t>methodu</a:t>
            </a:r>
            <a:r>
              <a:rPr lang="en-US" dirty="0"/>
              <a:t> </a:t>
            </a:r>
            <a:r>
              <a:rPr lang="en-US" dirty="0" err="1"/>
              <a:t>veritabanı</a:t>
            </a:r>
            <a:r>
              <a:rPr lang="en-US" dirty="0"/>
              <a:t> ilk </a:t>
            </a:r>
            <a:r>
              <a:rPr lang="en-US" dirty="0" err="1"/>
              <a:t>defa</a:t>
            </a:r>
            <a:r>
              <a:rPr lang="en-US" dirty="0"/>
              <a:t> </a:t>
            </a:r>
            <a:r>
              <a:rPr lang="en-US" dirty="0" err="1"/>
              <a:t>oluşturulurken</a:t>
            </a:r>
            <a:r>
              <a:rPr lang="en-US" dirty="0"/>
              <a:t> </a:t>
            </a:r>
            <a:r>
              <a:rPr lang="en-US" dirty="0" err="1"/>
              <a:t>çağrılan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içerisindeki</a:t>
            </a:r>
            <a:r>
              <a:rPr lang="en-US" dirty="0"/>
              <a:t> </a:t>
            </a:r>
            <a:r>
              <a:rPr lang="en-US" dirty="0" err="1"/>
              <a:t>sql</a:t>
            </a:r>
            <a:r>
              <a:rPr lang="en-US" dirty="0"/>
              <a:t> </a:t>
            </a:r>
            <a:r>
              <a:rPr lang="en-US" dirty="0" err="1"/>
              <a:t>komutlarını</a:t>
            </a:r>
            <a:r>
              <a:rPr lang="en-US" dirty="0"/>
              <a:t> </a:t>
            </a:r>
            <a:r>
              <a:rPr lang="en-US" b="1" dirty="0" err="1"/>
              <a:t>execSQL</a:t>
            </a:r>
            <a:r>
              <a:rPr lang="en-US" b="1" dirty="0"/>
              <a:t> </a:t>
            </a:r>
            <a:r>
              <a:rPr lang="en-US" b="1" dirty="0" err="1"/>
              <a:t>komutuyla</a:t>
            </a:r>
            <a:r>
              <a:rPr lang="en-US" b="1" dirty="0"/>
              <a:t> </a:t>
            </a:r>
            <a:r>
              <a:rPr lang="en-US" dirty="0" err="1"/>
              <a:t>çalıştıran</a:t>
            </a:r>
            <a:r>
              <a:rPr lang="en-US" dirty="0"/>
              <a:t> method. </a:t>
            </a:r>
            <a:r>
              <a:rPr lang="en-US" dirty="0" err="1"/>
              <a:t>onUpgrade</a:t>
            </a:r>
            <a:r>
              <a:rPr lang="en-US" dirty="0"/>
              <a:t> </a:t>
            </a:r>
            <a:r>
              <a:rPr lang="en-US" dirty="0" err="1"/>
              <a:t>methodu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veritabanımızın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verisyonları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çalışan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tabloları</a:t>
            </a:r>
            <a:r>
              <a:rPr lang="en-US" dirty="0"/>
              <a:t> </a:t>
            </a:r>
            <a:r>
              <a:rPr lang="en-US" dirty="0" err="1"/>
              <a:t>sildikten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onları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oluşturan</a:t>
            </a:r>
            <a:r>
              <a:rPr lang="en-US" dirty="0"/>
              <a:t> </a:t>
            </a:r>
            <a:r>
              <a:rPr lang="en-US" dirty="0" err="1"/>
              <a:t>methodumuz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931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433" y="365125"/>
            <a:ext cx="8299358" cy="6885394"/>
          </a:xfrm>
        </p:spPr>
      </p:pic>
    </p:spTree>
    <p:extLst>
      <p:ext uri="{BB962C8B-B14F-4D97-AF65-F5344CB8AC3E}">
        <p14:creationId xmlns:p14="http://schemas.microsoft.com/office/powerpoint/2010/main" val="584414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İçerik Yer Tutucusu 8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099" y="2629502"/>
            <a:ext cx="8249801" cy="2743583"/>
          </a:xfrm>
        </p:spPr>
      </p:pic>
    </p:spTree>
    <p:extLst>
      <p:ext uri="{BB962C8B-B14F-4D97-AF65-F5344CB8AC3E}">
        <p14:creationId xmlns:p14="http://schemas.microsoft.com/office/powerpoint/2010/main" val="32589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389" y="2048396"/>
            <a:ext cx="7497221" cy="3905795"/>
          </a:xfrm>
        </p:spPr>
      </p:pic>
    </p:spTree>
    <p:extLst>
      <p:ext uri="{BB962C8B-B14F-4D97-AF65-F5344CB8AC3E}">
        <p14:creationId xmlns:p14="http://schemas.microsoft.com/office/powerpoint/2010/main" val="835922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51</Words>
  <Application>Microsoft Office PowerPoint</Application>
  <PresentationFormat>Geniş ekran</PresentationFormat>
  <Paragraphs>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ANDROID DATABASE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Kayitlari getir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DATABASE</dc:title>
  <dc:creator>muaz gultekin</dc:creator>
  <cp:lastModifiedBy>muaz gultekin</cp:lastModifiedBy>
  <cp:revision>3</cp:revision>
  <dcterms:created xsi:type="dcterms:W3CDTF">2014-03-26T08:35:35Z</dcterms:created>
  <dcterms:modified xsi:type="dcterms:W3CDTF">2014-04-01T15:02:50Z</dcterms:modified>
</cp:coreProperties>
</file>