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3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9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8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0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3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FA468-1FA2-49DF-9239-9AB1A67F2CC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81526-0926-4BB9-B4AC-51442C05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Oluşturulan</a:t>
            </a:r>
            <a:r>
              <a:rPr lang="en-US" dirty="0" smtClean="0"/>
              <a:t> layout </a:t>
            </a:r>
            <a:r>
              <a:rPr lang="en-US" dirty="0" err="1" smtClean="0"/>
              <a:t>dosyasında</a:t>
            </a:r>
            <a:r>
              <a:rPr lang="en-US" dirty="0" smtClean="0"/>
              <a:t> 2 </a:t>
            </a:r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Editview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2 </a:t>
            </a:r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buton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r>
              <a:rPr lang="en-US" dirty="0" smtClean="0"/>
              <a:t>. </a:t>
            </a:r>
            <a:r>
              <a:rPr lang="en-US" dirty="0" err="1" smtClean="0"/>
              <a:t>Editviewlardan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ilk </a:t>
            </a:r>
            <a:r>
              <a:rPr lang="en-US" dirty="0" err="1" smtClean="0"/>
              <a:t>butona</a:t>
            </a:r>
            <a:r>
              <a:rPr lang="en-US" dirty="0" smtClean="0"/>
              <a:t> </a:t>
            </a:r>
            <a:r>
              <a:rPr lang="en-US" dirty="0" err="1" smtClean="0"/>
              <a:t>tıklandığında</a:t>
            </a:r>
            <a:r>
              <a:rPr lang="en-US" dirty="0" smtClean="0"/>
              <a:t> </a:t>
            </a:r>
            <a:r>
              <a:rPr lang="en-US" dirty="0" err="1" smtClean="0"/>
              <a:t>veritabanına</a:t>
            </a:r>
            <a:r>
              <a:rPr lang="en-US" dirty="0" smtClean="0"/>
              <a:t> </a:t>
            </a:r>
            <a:r>
              <a:rPr lang="en-US" dirty="0" err="1" smtClean="0"/>
              <a:t>yazılır</a:t>
            </a:r>
            <a:r>
              <a:rPr lang="en-US" dirty="0" smtClean="0"/>
              <a:t>.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butona</a:t>
            </a:r>
            <a:r>
              <a:rPr lang="en-US" dirty="0" smtClean="0"/>
              <a:t> </a:t>
            </a:r>
            <a:r>
              <a:rPr lang="en-US" dirty="0" err="1" smtClean="0"/>
              <a:t>tıklandığında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veritabanındaki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kayıtlar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</a:t>
            </a:r>
            <a:r>
              <a:rPr lang="en-US" dirty="0" err="1" smtClean="0"/>
              <a:t>yansıtılır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4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mehmetkirazli.com/wp-content/uploads/2013/02/8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095375"/>
            <a:ext cx="664845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2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mehmetkirazli.com/wp-content/uploads/2013/02/22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7" y="1027906"/>
            <a:ext cx="7058025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11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 </a:t>
            </a:r>
            <a:r>
              <a:rPr lang="en-US" dirty="0" err="1"/>
              <a:t>Göster</a:t>
            </a:r>
            <a:r>
              <a:rPr lang="en-US" dirty="0"/>
              <a:t> 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</a:t>
            </a:r>
            <a:r>
              <a:rPr lang="en-US" b="1" dirty="0"/>
              <a:t>listener</a:t>
            </a:r>
            <a:r>
              <a:rPr lang="en-US" dirty="0"/>
              <a:t> </a:t>
            </a:r>
            <a:r>
              <a:rPr lang="en-US" dirty="0" err="1"/>
              <a:t>yazıldı</a:t>
            </a:r>
            <a:r>
              <a:rPr lang="en-US" dirty="0"/>
              <a:t>. 2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tıklandığında</a:t>
            </a:r>
            <a:r>
              <a:rPr lang="en-US" dirty="0"/>
              <a:t> </a:t>
            </a:r>
            <a:r>
              <a:rPr lang="en-US" b="1" dirty="0" err="1"/>
              <a:t>bilgileriGoster</a:t>
            </a:r>
            <a:r>
              <a:rPr lang="en-US" b="1" dirty="0"/>
              <a:t>()</a:t>
            </a:r>
            <a:r>
              <a:rPr lang="en-US" dirty="0"/>
              <a:t> </a:t>
            </a:r>
            <a:r>
              <a:rPr lang="en-US" dirty="0" err="1"/>
              <a:t>metoduna</a:t>
            </a:r>
            <a:r>
              <a:rPr lang="en-US" dirty="0"/>
              <a:t> </a:t>
            </a:r>
            <a:r>
              <a:rPr lang="en-US" dirty="0" err="1"/>
              <a:t>gidilmesi</a:t>
            </a:r>
            <a:r>
              <a:rPr lang="en-US" dirty="0"/>
              <a:t> </a:t>
            </a:r>
            <a:r>
              <a:rPr lang="en-US" dirty="0" err="1"/>
              <a:t>sağlandı</a:t>
            </a:r>
            <a:r>
              <a:rPr lang="en-US" dirty="0"/>
              <a:t>. 3. </a:t>
            </a:r>
            <a:r>
              <a:rPr lang="en-US" dirty="0" err="1"/>
              <a:t>alanda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sütundaki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çekeceğimizi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dirty="0" err="1"/>
              <a:t>dizi</a:t>
            </a:r>
            <a:r>
              <a:rPr lang="en-US" dirty="0"/>
              <a:t> 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oluşturduk</a:t>
            </a:r>
            <a:r>
              <a:rPr lang="en-US" dirty="0"/>
              <a:t>.</a:t>
            </a:r>
          </a:p>
          <a:p>
            <a:r>
              <a:rPr lang="en-US" dirty="0"/>
              <a:t>4.alanda </a:t>
            </a:r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b="1" dirty="0" err="1"/>
              <a:t>db</a:t>
            </a:r>
            <a:r>
              <a:rPr lang="en-US" dirty="0"/>
              <a:t> </a:t>
            </a:r>
            <a:r>
              <a:rPr lang="en-US" dirty="0" err="1"/>
              <a:t>nesnesi</a:t>
            </a:r>
            <a:r>
              <a:rPr lang="en-US" dirty="0"/>
              <a:t> </a:t>
            </a:r>
            <a:r>
              <a:rPr lang="en-US" dirty="0" err="1"/>
              <a:t>oluşturduk</a:t>
            </a:r>
            <a:r>
              <a:rPr lang="en-US" dirty="0"/>
              <a:t>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yapacağımız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sefer</a:t>
            </a:r>
            <a:r>
              <a:rPr lang="en-US" dirty="0"/>
              <a:t> </a:t>
            </a:r>
            <a:r>
              <a:rPr lang="en-US" dirty="0" err="1"/>
              <a:t>getReadableDatabase</a:t>
            </a:r>
            <a:r>
              <a:rPr lang="en-US" dirty="0"/>
              <a:t>()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kullandık</a:t>
            </a:r>
            <a:r>
              <a:rPr lang="en-US" dirty="0"/>
              <a:t>. 5.alanda </a:t>
            </a:r>
            <a:r>
              <a:rPr lang="en-US" dirty="0" err="1"/>
              <a:t>bir</a:t>
            </a:r>
            <a:r>
              <a:rPr lang="en-US" dirty="0"/>
              <a:t> Cursor </a:t>
            </a:r>
            <a:r>
              <a:rPr lang="en-US" dirty="0" err="1"/>
              <a:t>nesnesi</a:t>
            </a:r>
            <a:r>
              <a:rPr lang="en-US" dirty="0"/>
              <a:t> </a:t>
            </a:r>
            <a:r>
              <a:rPr lang="en-US" dirty="0" err="1"/>
              <a:t>tanımladık</a:t>
            </a:r>
            <a:r>
              <a:rPr lang="en-US" dirty="0"/>
              <a:t>. Cursor, </a:t>
            </a:r>
            <a:r>
              <a:rPr lang="en-US" dirty="0" err="1"/>
              <a:t>veritabanından</a:t>
            </a:r>
            <a:r>
              <a:rPr lang="en-US" dirty="0"/>
              <a:t> </a:t>
            </a:r>
            <a:r>
              <a:rPr lang="en-US" dirty="0" err="1"/>
              <a:t>çekilen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gezinmeyi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 </a:t>
            </a:r>
            <a:r>
              <a:rPr lang="en-US" b="1" dirty="0" err="1"/>
              <a:t>db</a:t>
            </a:r>
            <a:r>
              <a:rPr lang="en-US" dirty="0"/>
              <a:t> </a:t>
            </a:r>
            <a:r>
              <a:rPr lang="en-US" dirty="0" err="1"/>
              <a:t>nesnesinin</a:t>
            </a:r>
            <a:r>
              <a:rPr lang="en-US" dirty="0"/>
              <a:t> query()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çalıştırdık</a:t>
            </a:r>
            <a:r>
              <a:rPr lang="en-US" dirty="0"/>
              <a:t>. </a:t>
            </a:r>
            <a:r>
              <a:rPr lang="en-US" dirty="0" err="1"/>
              <a:t>Parametre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ilk </a:t>
            </a:r>
            <a:r>
              <a:rPr lang="en-US" dirty="0" err="1"/>
              <a:t>olarak</a:t>
            </a:r>
            <a:r>
              <a:rPr lang="en-US" b="1" dirty="0" err="1"/>
              <a:t>tablo</a:t>
            </a:r>
            <a:r>
              <a:rPr lang="en-US" b="1" dirty="0"/>
              <a:t> </a:t>
            </a:r>
            <a:r>
              <a:rPr lang="en-US" b="1" dirty="0" err="1"/>
              <a:t>adı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veritabanından</a:t>
            </a:r>
            <a:r>
              <a:rPr lang="en-US" dirty="0"/>
              <a:t> </a:t>
            </a:r>
            <a:r>
              <a:rPr lang="en-US" b="1" dirty="0" err="1"/>
              <a:t>okunacak</a:t>
            </a:r>
            <a:r>
              <a:rPr lang="en-US" b="1" dirty="0"/>
              <a:t> </a:t>
            </a:r>
            <a:r>
              <a:rPr lang="en-US" b="1" dirty="0" err="1"/>
              <a:t>alan</a:t>
            </a:r>
            <a:r>
              <a:rPr lang="en-US" dirty="0" err="1"/>
              <a:t>ı</a:t>
            </a:r>
            <a:r>
              <a:rPr lang="en-US" dirty="0"/>
              <a:t> </a:t>
            </a:r>
            <a:r>
              <a:rPr lang="en-US" dirty="0" err="1"/>
              <a:t>gösterdik</a:t>
            </a:r>
            <a:r>
              <a:rPr lang="en-US" dirty="0"/>
              <a:t>. Kalan 5 null 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sırasıyla</a:t>
            </a:r>
            <a:r>
              <a:rPr lang="en-US" dirty="0"/>
              <a:t> ; </a:t>
            </a:r>
            <a:r>
              <a:rPr lang="en-US" dirty="0" err="1"/>
              <a:t>wherekoşulu</a:t>
            </a:r>
            <a:r>
              <a:rPr lang="en-US" dirty="0"/>
              <a:t>, where </a:t>
            </a:r>
            <a:r>
              <a:rPr lang="en-US" dirty="0" err="1"/>
              <a:t>koşulunun</a:t>
            </a:r>
            <a:r>
              <a:rPr lang="en-US" dirty="0"/>
              <a:t> </a:t>
            </a:r>
            <a:r>
              <a:rPr lang="en-US" dirty="0" err="1"/>
              <a:t>değerleri</a:t>
            </a:r>
            <a:r>
              <a:rPr lang="en-US" dirty="0"/>
              <a:t>, </a:t>
            </a:r>
            <a:r>
              <a:rPr lang="en-US" dirty="0" err="1"/>
              <a:t>groupby</a:t>
            </a:r>
            <a:r>
              <a:rPr lang="en-US" dirty="0"/>
              <a:t>, having, </a:t>
            </a:r>
            <a:r>
              <a:rPr lang="en-US" dirty="0" err="1"/>
              <a:t>orderby’dır</a:t>
            </a:r>
            <a:r>
              <a:rPr lang="en-US" dirty="0"/>
              <a:t>. Biz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belirlenmesini</a:t>
            </a:r>
            <a:r>
              <a:rPr lang="en-US" dirty="0"/>
              <a:t> </a:t>
            </a:r>
            <a:r>
              <a:rPr lang="en-US" dirty="0" err="1"/>
              <a:t>istemediğimiz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</a:t>
            </a:r>
            <a:r>
              <a:rPr lang="en-US" b="1" dirty="0"/>
              <a:t>null</a:t>
            </a:r>
            <a:r>
              <a:rPr lang="en-US" dirty="0"/>
              <a:t> </a:t>
            </a:r>
            <a:r>
              <a:rPr lang="en-US" dirty="0" err="1"/>
              <a:t>belirledik</a:t>
            </a:r>
            <a:r>
              <a:rPr lang="en-US" dirty="0"/>
              <a:t>. Bu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anlatırken</a:t>
            </a:r>
            <a:r>
              <a:rPr lang="en-US" dirty="0"/>
              <a:t> SQL </a:t>
            </a:r>
            <a:r>
              <a:rPr lang="en-US" dirty="0" err="1"/>
              <a:t>sorgularını</a:t>
            </a:r>
            <a:r>
              <a:rPr lang="en-US" dirty="0"/>
              <a:t> </a:t>
            </a:r>
            <a:r>
              <a:rPr lang="en-US" dirty="0" err="1"/>
              <a:t>bildiğinizi</a:t>
            </a:r>
            <a:r>
              <a:rPr lang="en-US" dirty="0"/>
              <a:t> </a:t>
            </a:r>
            <a:r>
              <a:rPr lang="en-US" dirty="0" err="1"/>
              <a:t>varsayıyorum</a:t>
            </a:r>
            <a:r>
              <a:rPr lang="en-US" dirty="0"/>
              <a:t>. 6.alanda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okunanlar</a:t>
            </a:r>
            <a:r>
              <a:rPr lang="en-US" dirty="0"/>
              <a:t> </a:t>
            </a:r>
            <a:r>
              <a:rPr lang="en-US" dirty="0" err="1"/>
              <a:t>adındaki</a:t>
            </a:r>
            <a:r>
              <a:rPr lang="en-US" dirty="0"/>
              <a:t> </a:t>
            </a:r>
            <a:r>
              <a:rPr lang="en-US" b="1" dirty="0"/>
              <a:t>Cursor</a:t>
            </a:r>
            <a:r>
              <a:rPr lang="en-US" dirty="0"/>
              <a:t> </a:t>
            </a:r>
            <a:r>
              <a:rPr lang="en-US" dirty="0" err="1"/>
              <a:t>nesnesi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satır</a:t>
            </a:r>
            <a:r>
              <a:rPr lang="en-US" dirty="0"/>
              <a:t> </a:t>
            </a:r>
            <a:r>
              <a:rPr lang="en-US" dirty="0" err="1"/>
              <a:t>satır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yaptık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</a:t>
            </a:r>
            <a:r>
              <a:rPr lang="en-US" b="1" dirty="0"/>
              <a:t>while</a:t>
            </a:r>
            <a:r>
              <a:rPr lang="en-US" dirty="0"/>
              <a:t> </a:t>
            </a:r>
            <a:r>
              <a:rPr lang="en-US" dirty="0" err="1"/>
              <a:t>içerisindemoveToNext</a:t>
            </a:r>
            <a:r>
              <a:rPr lang="en-US" dirty="0"/>
              <a:t>()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kullandık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0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Guncellestirme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www.mehmetkirazli.com/wp-content/uploads/2013/02/1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332" y="1243734"/>
            <a:ext cx="4530603" cy="665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6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mehmetkirazli.com/wp-content/uploads/2013/02/1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54" y="2062956"/>
            <a:ext cx="6705600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43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mehmetkirazli.com/wp-content/uploads/2013/02/3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621" y="1947573"/>
            <a:ext cx="46196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7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www.mehmetkirazli.com/wp-content/uploads/2013/02/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825625"/>
            <a:ext cx="91059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75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www.mehmetkirazli.com/wp-content/uploads/2013/02/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4" y="1027906"/>
            <a:ext cx="695325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4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7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75" y="-210994"/>
            <a:ext cx="6964525" cy="729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7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338" y="1475267"/>
            <a:ext cx="13163799" cy="3329895"/>
          </a:xfrm>
        </p:spPr>
      </p:pic>
    </p:spTree>
    <p:extLst>
      <p:ext uri="{BB962C8B-B14F-4D97-AF65-F5344CB8AC3E}">
        <p14:creationId xmlns:p14="http://schemas.microsoft.com/office/powerpoint/2010/main" val="253945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Bu </a:t>
            </a:r>
            <a:r>
              <a:rPr lang="en-US" dirty="0" err="1"/>
              <a:t>dersimizde</a:t>
            </a:r>
            <a:r>
              <a:rPr lang="en-US" dirty="0"/>
              <a:t> android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veritabanı</a:t>
            </a:r>
            <a:r>
              <a:rPr lang="en-US" dirty="0"/>
              <a:t> </a:t>
            </a:r>
            <a:r>
              <a:rPr lang="en-US" dirty="0" err="1"/>
              <a:t>kullanmamızı</a:t>
            </a:r>
            <a:r>
              <a:rPr lang="en-US" dirty="0"/>
              <a:t> </a:t>
            </a:r>
            <a:r>
              <a:rPr lang="en-US" dirty="0" err="1"/>
              <a:t>sağlayacak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java </a:t>
            </a:r>
            <a:r>
              <a:rPr lang="en-US" dirty="0" err="1"/>
              <a:t>sınıfımızı</a:t>
            </a:r>
            <a:r>
              <a:rPr lang="en-US" dirty="0"/>
              <a:t> </a:t>
            </a:r>
            <a:r>
              <a:rPr lang="en-US" dirty="0" err="1"/>
              <a:t>ürettik</a:t>
            </a:r>
            <a:r>
              <a:rPr lang="en-US" dirty="0"/>
              <a:t>. Bu </a:t>
            </a:r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 </a:t>
            </a:r>
            <a:r>
              <a:rPr lang="en-US" b="1" dirty="0" err="1"/>
              <a:t>SQLiteOpenHelper</a:t>
            </a:r>
            <a:r>
              <a:rPr lang="en-US" dirty="0" err="1"/>
              <a:t>sınıfından</a:t>
            </a:r>
            <a:r>
              <a:rPr lang="en-US" dirty="0"/>
              <a:t> </a:t>
            </a:r>
            <a:r>
              <a:rPr lang="en-US" dirty="0" err="1"/>
              <a:t>türettiğimiz</a:t>
            </a:r>
            <a:r>
              <a:rPr lang="en-US" dirty="0"/>
              <a:t> </a:t>
            </a:r>
            <a:r>
              <a:rPr lang="en-US" b="1" dirty="0" err="1"/>
              <a:t>VeritabaniHelper</a:t>
            </a:r>
            <a:r>
              <a:rPr lang="en-US" dirty="0"/>
              <a:t> </a:t>
            </a:r>
            <a:r>
              <a:rPr lang="en-US" dirty="0" err="1"/>
              <a:t>sınıfı</a:t>
            </a:r>
            <a:r>
              <a:rPr lang="en-US" dirty="0"/>
              <a:t> da </a:t>
            </a:r>
            <a:r>
              <a:rPr lang="en-US" dirty="0" err="1"/>
              <a:t>mevcut</a:t>
            </a:r>
            <a:r>
              <a:rPr lang="en-US" dirty="0"/>
              <a:t>(inner class).</a:t>
            </a:r>
          </a:p>
          <a:p>
            <a:pPr fontAlgn="base"/>
            <a:r>
              <a:rPr lang="en-US" dirty="0"/>
              <a:t>Bu </a:t>
            </a:r>
            <a:r>
              <a:rPr lang="en-US" dirty="0" err="1"/>
              <a:t>classın</a:t>
            </a:r>
            <a:r>
              <a:rPr lang="en-US" dirty="0"/>
              <a:t> 2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: </a:t>
            </a:r>
            <a:r>
              <a:rPr lang="en-US" b="1" dirty="0" err="1"/>
              <a:t>onCreate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b="1" dirty="0" err="1"/>
              <a:t>onUpgrade</a:t>
            </a:r>
            <a:r>
              <a:rPr lang="en-US" dirty="0"/>
              <a:t>. </a:t>
            </a:r>
            <a:r>
              <a:rPr lang="en-US" dirty="0" err="1"/>
              <a:t>onCreate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veritabanı</a:t>
            </a:r>
            <a:r>
              <a:rPr lang="en-US" dirty="0"/>
              <a:t> ilk </a:t>
            </a:r>
            <a:r>
              <a:rPr lang="en-US" dirty="0" err="1"/>
              <a:t>defa</a:t>
            </a:r>
            <a:r>
              <a:rPr lang="en-US" dirty="0"/>
              <a:t> </a:t>
            </a:r>
            <a:r>
              <a:rPr lang="en-US" dirty="0" err="1"/>
              <a:t>oluşturulurken</a:t>
            </a:r>
            <a:r>
              <a:rPr lang="en-US" dirty="0"/>
              <a:t> </a:t>
            </a:r>
            <a:r>
              <a:rPr lang="en-US" dirty="0" err="1"/>
              <a:t>çağrılan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sql</a:t>
            </a:r>
            <a:r>
              <a:rPr lang="en-US" dirty="0"/>
              <a:t> </a:t>
            </a:r>
            <a:r>
              <a:rPr lang="en-US" dirty="0" err="1"/>
              <a:t>komutlarını</a:t>
            </a:r>
            <a:r>
              <a:rPr lang="en-US" dirty="0"/>
              <a:t> </a:t>
            </a:r>
            <a:r>
              <a:rPr lang="en-US" b="1" dirty="0" err="1"/>
              <a:t>execSQL</a:t>
            </a:r>
            <a:r>
              <a:rPr lang="en-US" b="1" dirty="0"/>
              <a:t> </a:t>
            </a:r>
            <a:r>
              <a:rPr lang="en-US" b="1" dirty="0" err="1"/>
              <a:t>komutuyla</a:t>
            </a:r>
            <a:r>
              <a:rPr lang="en-US" b="1" dirty="0"/>
              <a:t> </a:t>
            </a:r>
            <a:r>
              <a:rPr lang="en-US" dirty="0" err="1"/>
              <a:t>çalıştıran</a:t>
            </a:r>
            <a:r>
              <a:rPr lang="en-US" dirty="0"/>
              <a:t> method. </a:t>
            </a:r>
            <a:r>
              <a:rPr lang="en-US" dirty="0" err="1"/>
              <a:t>onUpgrade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veritabanımızın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verisyonları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tabloları</a:t>
            </a:r>
            <a:r>
              <a:rPr lang="en-US" dirty="0"/>
              <a:t> </a:t>
            </a:r>
            <a:r>
              <a:rPr lang="en-US" dirty="0" err="1"/>
              <a:t>sildikten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methodumuz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ehmetkirazli.com/wp-content/uploads/2013/02/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045513"/>
            <a:ext cx="7134225" cy="63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91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mehmetkirazli.com/wp-content/uploads/2013/02/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11" y="2729345"/>
            <a:ext cx="439102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8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 </a:t>
            </a:r>
            <a:r>
              <a:rPr lang="en-US" b="1" dirty="0" err="1"/>
              <a:t>Unimplement</a:t>
            </a:r>
            <a:r>
              <a:rPr lang="en-US" b="1" dirty="0"/>
              <a:t> Method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mehmetkirazli.com/wp-content/uploads/2013/02/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1484457"/>
            <a:ext cx="82010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82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117.png (601×412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338" y="2038870"/>
            <a:ext cx="5725324" cy="392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70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www.mehmetkirazli.com/wp-content/uploads/2013/02/7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802" y="681037"/>
            <a:ext cx="5381625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3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Geniş ekran</PresentationFormat>
  <Paragraphs>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Add Unimplement Method</vt:lpstr>
      <vt:lpstr>PowerPoint Sunusu</vt:lpstr>
      <vt:lpstr>PowerPoint Sunusu</vt:lpstr>
      <vt:lpstr>PowerPoint Sunusu</vt:lpstr>
      <vt:lpstr>PowerPoint Sunusu</vt:lpstr>
      <vt:lpstr>PowerPoint Sunusu</vt:lpstr>
      <vt:lpstr>Silme ve Guncellestirme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muaz gultekin</dc:creator>
  <cp:lastModifiedBy>muaz gultekin</cp:lastModifiedBy>
  <cp:revision>4</cp:revision>
  <dcterms:created xsi:type="dcterms:W3CDTF">2015-03-16T06:03:08Z</dcterms:created>
  <dcterms:modified xsi:type="dcterms:W3CDTF">2015-03-16T06:35:23Z</dcterms:modified>
</cp:coreProperties>
</file>