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eveloper.android.com/sdk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dl-ssl.google.com/android/eclips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r>
              <a:rPr lang="en-US" dirty="0" err="1" smtClean="0"/>
              <a:t>Kurulum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7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SDK </a:t>
            </a:r>
            <a:r>
              <a:rPr lang="en-US" dirty="0" err="1" smtClean="0"/>
              <a:t>kurulmamissa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err="1"/>
              <a:t>Eclipse’te</a:t>
            </a:r>
            <a:r>
              <a:rPr lang="en-US" dirty="0"/>
              <a:t> </a:t>
            </a:r>
            <a:r>
              <a:rPr lang="en-US" dirty="0" err="1" smtClean="0"/>
              <a:t>menüden</a:t>
            </a:r>
            <a:r>
              <a:rPr lang="en-US" dirty="0"/>
              <a:t> </a:t>
            </a:r>
            <a:r>
              <a:rPr lang="en-US" b="1" dirty="0"/>
              <a:t>Windows &gt; </a:t>
            </a:r>
            <a:r>
              <a:rPr lang="en-US" b="1" dirty="0" smtClean="0"/>
              <a:t>Preferences</a:t>
            </a:r>
          </a:p>
          <a:p>
            <a:endParaRPr lang="en-US" dirty="0"/>
          </a:p>
        </p:txBody>
      </p:sp>
      <p:pic>
        <p:nvPicPr>
          <p:cNvPr id="7170" name="Picture 2" descr="window Pr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012" y="2545656"/>
            <a:ext cx="8957252" cy="674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3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SDK </a:t>
            </a:r>
            <a:r>
              <a:rPr lang="en-US" dirty="0" err="1"/>
              <a:t>kurulmamissa</a:t>
            </a:r>
            <a:r>
              <a:rPr lang="en-US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Soldan</a:t>
            </a:r>
            <a:r>
              <a:rPr lang="en-US" dirty="0"/>
              <a:t> </a:t>
            </a:r>
            <a:r>
              <a:rPr lang="en-US" dirty="0" err="1"/>
              <a:t>Android’i</a:t>
            </a:r>
            <a:r>
              <a:rPr lang="en-US" dirty="0"/>
              <a:t> </a:t>
            </a:r>
            <a:r>
              <a:rPr lang="en-US" dirty="0" err="1"/>
              <a:t>seçtikten</a:t>
            </a:r>
            <a:r>
              <a:rPr lang="en-US" dirty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/>
              <a:t>Browse’a</a:t>
            </a:r>
            <a:r>
              <a:rPr lang="en-US" dirty="0"/>
              <a:t> </a:t>
            </a:r>
            <a:r>
              <a:rPr lang="en-US" dirty="0" err="1" smtClean="0"/>
              <a:t>basıyoruz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196" name="Picture 4" descr="PrefSDK App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592" y="2367684"/>
            <a:ext cx="6096000" cy="528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4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r>
              <a:rPr lang="en-US" dirty="0" err="1" smtClean="0"/>
              <a:t>Kurulum</a:t>
            </a:r>
            <a:r>
              <a:rPr lang="en-US" dirty="0" smtClean="0"/>
              <a:t> </a:t>
            </a:r>
            <a:r>
              <a:rPr lang="en-US" dirty="0" err="1" smtClean="0"/>
              <a:t>Elemanlari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Android </a:t>
            </a:r>
            <a:r>
              <a:rPr lang="en-US" dirty="0" err="1" smtClean="0"/>
              <a:t>Ortaminin</a:t>
            </a:r>
            <a:r>
              <a:rPr lang="en-US" dirty="0" smtClean="0"/>
              <a:t> </a:t>
            </a:r>
            <a:r>
              <a:rPr lang="en-US" dirty="0" err="1" smtClean="0"/>
              <a:t>Olusturulmasil</a:t>
            </a:r>
            <a:r>
              <a:rPr lang="en-US" dirty="0" smtClean="0"/>
              <a:t> </a:t>
            </a:r>
            <a:r>
              <a:rPr lang="en-US" dirty="0" err="1" smtClean="0"/>
              <a:t>icin</a:t>
            </a:r>
            <a:r>
              <a:rPr lang="en-US" dirty="0" smtClean="0"/>
              <a:t> </a:t>
            </a:r>
            <a:r>
              <a:rPr lang="en-US" dirty="0" err="1" smtClean="0"/>
              <a:t>asaida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araclarin</a:t>
            </a:r>
            <a:r>
              <a:rPr lang="en-US" dirty="0" smtClean="0"/>
              <a:t> </a:t>
            </a:r>
            <a:r>
              <a:rPr lang="en-US" dirty="0" err="1" smtClean="0"/>
              <a:t>olmasi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kurulumlarinin</a:t>
            </a:r>
            <a:r>
              <a:rPr lang="en-US" dirty="0" smtClean="0"/>
              <a:t> </a:t>
            </a:r>
            <a:r>
              <a:rPr lang="en-US" dirty="0" err="1" smtClean="0"/>
              <a:t>gerceklestirilmesi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 smtClean="0"/>
              <a:t>. </a:t>
            </a:r>
            <a:r>
              <a:rPr lang="en-US" dirty="0" err="1" smtClean="0"/>
              <a:t>Kurulumun</a:t>
            </a:r>
            <a:r>
              <a:rPr lang="en-US" dirty="0" smtClean="0"/>
              <a:t> </a:t>
            </a:r>
            <a:r>
              <a:rPr lang="en-US" dirty="0" err="1" smtClean="0"/>
              <a:t>adimlarini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aciklayacagiz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Java JDK</a:t>
            </a:r>
          </a:p>
          <a:p>
            <a:r>
              <a:rPr lang="en-US" dirty="0" smtClean="0"/>
              <a:t>ECLIPSE</a:t>
            </a:r>
          </a:p>
          <a:p>
            <a:r>
              <a:rPr lang="en-US" dirty="0" smtClean="0"/>
              <a:t>ANDOID SDK </a:t>
            </a:r>
          </a:p>
          <a:p>
            <a:r>
              <a:rPr lang="en-US" dirty="0" smtClean="0"/>
              <a:t>ANDROID ADT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5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JDK &amp; ECLIPSE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1)</a:t>
            </a:r>
            <a:r>
              <a:rPr lang="en-US" dirty="0"/>
              <a:t> İlk </a:t>
            </a:r>
            <a:r>
              <a:rPr lang="en-US" dirty="0" err="1"/>
              <a:t>olarak</a:t>
            </a:r>
            <a:r>
              <a:rPr lang="en-US" dirty="0"/>
              <a:t> </a:t>
            </a:r>
            <a:r>
              <a:rPr lang="en-US" b="1" dirty="0"/>
              <a:t>Eclipse </a:t>
            </a:r>
            <a:r>
              <a:rPr lang="en-US" b="1" dirty="0" err="1"/>
              <a:t>IDE</a:t>
            </a:r>
            <a:r>
              <a:rPr lang="en-US" dirty="0" err="1"/>
              <a:t>‘yi</a:t>
            </a:r>
            <a:r>
              <a:rPr lang="en-US" dirty="0"/>
              <a:t> </a:t>
            </a:r>
            <a:r>
              <a:rPr lang="en-US" dirty="0" err="1"/>
              <a:t>indiriyoruz</a:t>
            </a:r>
            <a:r>
              <a:rPr lang="en-US" dirty="0"/>
              <a:t>.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Eclipse </a:t>
            </a:r>
            <a:r>
              <a:rPr lang="en-US" dirty="0" err="1"/>
              <a:t>üzerinde</a:t>
            </a:r>
            <a:r>
              <a:rPr lang="en-US" dirty="0"/>
              <a:t> </a:t>
            </a:r>
            <a:r>
              <a:rPr lang="en-US" b="1" dirty="0"/>
              <a:t>Java</a:t>
            </a:r>
            <a:r>
              <a:rPr lang="en-US" dirty="0"/>
              <a:t> </a:t>
            </a:r>
            <a:r>
              <a:rPr lang="en-US" dirty="0" err="1"/>
              <a:t>uygulaması</a:t>
            </a:r>
            <a:r>
              <a:rPr lang="en-US" dirty="0"/>
              <a:t> </a:t>
            </a:r>
            <a:r>
              <a:rPr lang="en-US" dirty="0" err="1"/>
              <a:t>geliştirmiş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Eclipse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ayarları</a:t>
            </a:r>
            <a:r>
              <a:rPr lang="en-US" dirty="0"/>
              <a:t> </a:t>
            </a:r>
            <a:r>
              <a:rPr lang="en-US" dirty="0" err="1"/>
              <a:t>hazır</a:t>
            </a:r>
            <a:r>
              <a:rPr lang="en-US" dirty="0"/>
              <a:t> </a:t>
            </a:r>
            <a:r>
              <a:rPr lang="en-US" dirty="0" err="1"/>
              <a:t>olanlar</a:t>
            </a:r>
            <a:r>
              <a:rPr lang="en-US" dirty="0"/>
              <a:t> </a:t>
            </a:r>
            <a:r>
              <a:rPr lang="en-US" dirty="0" smtClean="0"/>
              <a:t>Bu </a:t>
            </a:r>
            <a:r>
              <a:rPr lang="en-US" dirty="0" err="1" smtClean="0"/>
              <a:t>adimlari</a:t>
            </a:r>
            <a:r>
              <a:rPr lang="en-US" dirty="0" smtClean="0"/>
              <a:t> </a:t>
            </a:r>
            <a:r>
              <a:rPr lang="en-US" dirty="0" err="1" smtClean="0"/>
              <a:t>atlayabilirler</a:t>
            </a:r>
            <a:r>
              <a:rPr lang="en-US" dirty="0" smtClean="0"/>
              <a:t>.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linkten</a:t>
            </a:r>
            <a:r>
              <a:rPr lang="en-US" dirty="0"/>
              <a:t> </a:t>
            </a:r>
            <a:r>
              <a:rPr lang="en-US" b="1" dirty="0"/>
              <a:t>Eclipse Juno</a:t>
            </a:r>
            <a:r>
              <a:rPr lang="en-US" dirty="0"/>
              <a:t> </a:t>
            </a:r>
            <a:r>
              <a:rPr lang="en-US" dirty="0" err="1"/>
              <a:t>sürümünü</a:t>
            </a:r>
            <a:r>
              <a:rPr lang="en-US" dirty="0"/>
              <a:t> </a:t>
            </a:r>
            <a:r>
              <a:rPr lang="en-US" dirty="0" err="1"/>
              <a:t>indiriyoruz</a:t>
            </a:r>
            <a:r>
              <a:rPr lang="en-US" dirty="0"/>
              <a:t>.</a:t>
            </a:r>
          </a:p>
          <a:p>
            <a:r>
              <a:rPr lang="en-US" i="1" dirty="0"/>
              <a:t>http://www.eclipse.org/downloads/download.php?file=/technology/epp/downloads/release/juno/SR1/eclipse-java-juno-SR1-win32.zip</a:t>
            </a:r>
            <a:endParaRPr lang="en-US" dirty="0"/>
          </a:p>
          <a:p>
            <a:r>
              <a:rPr lang="en-US" b="1" dirty="0"/>
              <a:t>2)</a:t>
            </a:r>
            <a:r>
              <a:rPr lang="en-US" dirty="0"/>
              <a:t> Eclipse </a:t>
            </a:r>
            <a:r>
              <a:rPr lang="en-US" dirty="0" err="1"/>
              <a:t>IDE’yi</a:t>
            </a:r>
            <a:r>
              <a:rPr lang="en-US" dirty="0"/>
              <a:t> </a:t>
            </a:r>
            <a:r>
              <a:rPr lang="en-US" dirty="0" err="1"/>
              <a:t>indirdikten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 </a:t>
            </a:r>
            <a:r>
              <a:rPr lang="en-US" b="1" dirty="0"/>
              <a:t>zip</a:t>
            </a:r>
            <a:r>
              <a:rPr lang="en-US" dirty="0"/>
              <a:t> </a:t>
            </a:r>
            <a:r>
              <a:rPr lang="en-US" dirty="0" err="1"/>
              <a:t>içerisinden</a:t>
            </a:r>
            <a:r>
              <a:rPr lang="en-US" dirty="0"/>
              <a:t> </a:t>
            </a:r>
            <a:r>
              <a:rPr lang="en-US" dirty="0" err="1"/>
              <a:t>çıkarıyoruz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çıkardığımız</a:t>
            </a:r>
            <a:r>
              <a:rPr lang="en-US" dirty="0"/>
              <a:t> </a:t>
            </a:r>
            <a:r>
              <a:rPr lang="en-US" dirty="0" err="1"/>
              <a:t>dosyayı</a:t>
            </a:r>
            <a:r>
              <a:rPr lang="en-US" dirty="0"/>
              <a:t>, </a:t>
            </a:r>
            <a:r>
              <a:rPr lang="en-US" b="1" dirty="0"/>
              <a:t>Program </a:t>
            </a:r>
            <a:r>
              <a:rPr lang="en-US" b="1" dirty="0" err="1"/>
              <a:t>Files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/>
              <a:t>taşıyoruz</a:t>
            </a:r>
            <a:r>
              <a:rPr lang="en-US" dirty="0"/>
              <a:t>. (Eclipse, </a:t>
            </a:r>
            <a:r>
              <a:rPr lang="en-US" dirty="0" err="1"/>
              <a:t>kurulum</a:t>
            </a:r>
            <a:r>
              <a:rPr lang="en-US" dirty="0"/>
              <a:t> </a:t>
            </a:r>
            <a:r>
              <a:rPr lang="en-US" dirty="0" err="1"/>
              <a:t>gerektirmez</a:t>
            </a:r>
            <a:r>
              <a:rPr lang="en-US" dirty="0"/>
              <a:t>. </a:t>
            </a:r>
            <a:r>
              <a:rPr lang="en-US" dirty="0" err="1"/>
              <a:t>Doğrudan</a:t>
            </a:r>
            <a:r>
              <a:rPr lang="en-US" dirty="0"/>
              <a:t> </a:t>
            </a:r>
            <a:r>
              <a:rPr lang="en-US" b="1" dirty="0"/>
              <a:t>.exe</a:t>
            </a:r>
            <a:r>
              <a:rPr lang="en-US" dirty="0"/>
              <a:t> </a:t>
            </a:r>
            <a:r>
              <a:rPr lang="en-US" dirty="0" err="1"/>
              <a:t>uzantılı</a:t>
            </a:r>
            <a:r>
              <a:rPr lang="en-US" dirty="0"/>
              <a:t> </a:t>
            </a:r>
            <a:r>
              <a:rPr lang="en-US" dirty="0" err="1"/>
              <a:t>dosyaya</a:t>
            </a:r>
            <a:r>
              <a:rPr lang="en-US" dirty="0"/>
              <a:t> </a:t>
            </a:r>
            <a:r>
              <a:rPr lang="en-US" dirty="0" err="1"/>
              <a:t>tıklayarak</a:t>
            </a:r>
            <a:r>
              <a:rPr lang="en-US" dirty="0"/>
              <a:t> </a:t>
            </a:r>
            <a:r>
              <a:rPr lang="en-US" dirty="0" err="1"/>
              <a:t>çalıştırılır</a:t>
            </a:r>
            <a:r>
              <a:rPr lang="en-US" dirty="0"/>
              <a:t>)</a:t>
            </a:r>
          </a:p>
          <a:p>
            <a:r>
              <a:rPr lang="en-US" b="1" dirty="0"/>
              <a:t>3)</a:t>
            </a:r>
            <a:r>
              <a:rPr lang="en-US" dirty="0"/>
              <a:t> </a:t>
            </a:r>
            <a:r>
              <a:rPr lang="en-US" dirty="0" err="1"/>
              <a:t>Şimdi</a:t>
            </a:r>
            <a:r>
              <a:rPr lang="en-US" dirty="0"/>
              <a:t> </a:t>
            </a:r>
            <a:r>
              <a:rPr lang="en-US" b="1" dirty="0"/>
              <a:t>JDK</a:t>
            </a:r>
            <a:r>
              <a:rPr lang="en-US" dirty="0"/>
              <a:t> </a:t>
            </a:r>
            <a:r>
              <a:rPr lang="en-US" dirty="0" err="1"/>
              <a:t>indirmeniz</a:t>
            </a:r>
            <a:r>
              <a:rPr lang="en-US" dirty="0"/>
              <a:t> </a:t>
            </a:r>
            <a:r>
              <a:rPr lang="en-US" dirty="0" err="1"/>
              <a:t>gerekiyor</a:t>
            </a:r>
            <a:r>
              <a:rPr lang="en-US" dirty="0"/>
              <a:t>. </a:t>
            </a:r>
            <a:r>
              <a:rPr lang="en-US" dirty="0" err="1"/>
              <a:t>Çünkü</a:t>
            </a:r>
            <a:r>
              <a:rPr lang="en-US" dirty="0"/>
              <a:t> Android Java </a:t>
            </a:r>
            <a:r>
              <a:rPr lang="en-US" dirty="0" err="1"/>
              <a:t>tabanlıdır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JDK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ihtiyaç</a:t>
            </a:r>
            <a:r>
              <a:rPr lang="en-US" dirty="0"/>
              <a:t> </a:t>
            </a:r>
            <a:r>
              <a:rPr lang="en-US" dirty="0" err="1"/>
              <a:t>duyar</a:t>
            </a:r>
            <a:r>
              <a:rPr lang="en-US" dirty="0"/>
              <a:t>. </a:t>
            </a: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de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linkten</a:t>
            </a:r>
            <a:r>
              <a:rPr lang="en-US" dirty="0"/>
              <a:t>, </a:t>
            </a:r>
            <a:r>
              <a:rPr lang="en-US" dirty="0" err="1"/>
              <a:t>işletim</a:t>
            </a:r>
            <a:r>
              <a:rPr lang="en-US" dirty="0"/>
              <a:t> </a:t>
            </a:r>
            <a:r>
              <a:rPr lang="en-US" dirty="0" err="1"/>
              <a:t>sisteminizi</a:t>
            </a:r>
            <a:r>
              <a:rPr lang="en-US" dirty="0"/>
              <a:t> </a:t>
            </a:r>
            <a:r>
              <a:rPr lang="en-US" dirty="0" err="1"/>
              <a:t>seçip</a:t>
            </a:r>
            <a:r>
              <a:rPr lang="en-US" dirty="0"/>
              <a:t> </a:t>
            </a:r>
            <a:r>
              <a:rPr lang="en-US" dirty="0" err="1"/>
              <a:t>anlaşmayı</a:t>
            </a:r>
            <a:r>
              <a:rPr lang="en-US" dirty="0"/>
              <a:t> </a:t>
            </a:r>
            <a:r>
              <a:rPr lang="en-US" dirty="0" err="1"/>
              <a:t>onayladıktan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indirebilirsiniz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36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SDK </a:t>
            </a:r>
            <a:r>
              <a:rPr lang="en-US" dirty="0" err="1" smtClean="0"/>
              <a:t>kurulum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r>
              <a:rPr lang="en-US" dirty="0" err="1" smtClean="0"/>
              <a:t>SDK’yi</a:t>
            </a:r>
            <a:r>
              <a:rPr lang="en-US" dirty="0" smtClean="0"/>
              <a:t> </a:t>
            </a:r>
            <a:r>
              <a:rPr lang="en-US" dirty="0" err="1" smtClean="0"/>
              <a:t>indiroyuruz</a:t>
            </a:r>
            <a:r>
              <a:rPr lang="en-US" dirty="0"/>
              <a:t>.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developer.android.com/sdk/index.html</a:t>
            </a:r>
            <a:endParaRPr lang="en-US" dirty="0" smtClean="0"/>
          </a:p>
          <a:p>
            <a:r>
              <a:rPr lang="en-US" dirty="0" err="1"/>
              <a:t>Yükleme</a:t>
            </a:r>
            <a:r>
              <a:rPr lang="en-US" dirty="0"/>
              <a:t> </a:t>
            </a:r>
            <a:r>
              <a:rPr lang="en-US" dirty="0" err="1" smtClean="0"/>
              <a:t>bitince</a:t>
            </a:r>
            <a:r>
              <a:rPr lang="en-US" b="1" dirty="0"/>
              <a:t> SDK </a:t>
            </a:r>
            <a:r>
              <a:rPr lang="en-US" b="1" dirty="0" smtClean="0"/>
              <a:t>Manager</a:t>
            </a:r>
            <a:r>
              <a:rPr lang="en-US" dirty="0"/>
              <a:t> </a:t>
            </a:r>
            <a:r>
              <a:rPr lang="en-US" dirty="0" err="1"/>
              <a:t>programı</a:t>
            </a:r>
            <a:r>
              <a:rPr lang="en-US" dirty="0"/>
              <a:t> </a:t>
            </a:r>
            <a:r>
              <a:rPr lang="en-US" dirty="0" err="1"/>
              <a:t>açılacaktır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030" name="Picture 6" descr="Android SDK Mana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292" y="2924693"/>
            <a:ext cx="6010485" cy="406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İçerik Yer Tutucusu 2"/>
          <p:cNvSpPr txBox="1">
            <a:spLocks/>
          </p:cNvSpPr>
          <p:nvPr/>
        </p:nvSpPr>
        <p:spPr>
          <a:xfrm>
            <a:off x="8036423" y="2587337"/>
            <a:ext cx="3862386" cy="3600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Burada</a:t>
            </a:r>
            <a:r>
              <a:rPr lang="en-US" dirty="0"/>
              <a:t> </a:t>
            </a:r>
            <a:r>
              <a:rPr lang="en-US" dirty="0" err="1"/>
              <a:t>yüklemek</a:t>
            </a:r>
            <a:r>
              <a:rPr lang="en-US" dirty="0"/>
              <a:t> </a:t>
            </a:r>
            <a:r>
              <a:rPr lang="en-US" dirty="0" err="1"/>
              <a:t>istediğimiz</a:t>
            </a:r>
            <a:r>
              <a:rPr lang="en-US" dirty="0"/>
              <a:t> Android </a:t>
            </a:r>
            <a:r>
              <a:rPr lang="en-US" dirty="0" err="1"/>
              <a:t>sürümlerine</a:t>
            </a:r>
            <a:r>
              <a:rPr lang="en-US" dirty="0"/>
              <a:t> tick </a:t>
            </a:r>
            <a:r>
              <a:rPr lang="en-US" dirty="0" err="1"/>
              <a:t>atıyoruz</a:t>
            </a:r>
            <a:r>
              <a:rPr lang="en-US" dirty="0"/>
              <a:t>.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yüklenmesi</a:t>
            </a:r>
            <a:r>
              <a:rPr lang="en-US" dirty="0"/>
              <a:t> </a:t>
            </a:r>
            <a:r>
              <a:rPr lang="en-US" dirty="0" err="1"/>
              <a:t>birkaç</a:t>
            </a:r>
            <a:r>
              <a:rPr lang="en-US" dirty="0"/>
              <a:t> </a:t>
            </a:r>
            <a:r>
              <a:rPr lang="en-US" dirty="0" err="1"/>
              <a:t>saati</a:t>
            </a:r>
            <a:r>
              <a:rPr lang="en-US" dirty="0"/>
              <a:t> </a:t>
            </a:r>
            <a:r>
              <a:rPr lang="en-US" dirty="0" err="1"/>
              <a:t>bulabiliyor</a:t>
            </a:r>
            <a:r>
              <a:rPr lang="en-US" dirty="0"/>
              <a:t>. İlk 2 </a:t>
            </a:r>
            <a:r>
              <a:rPr lang="en-US" dirty="0" err="1"/>
              <a:t>tools‘u</a:t>
            </a:r>
            <a:r>
              <a:rPr lang="en-US" dirty="0"/>
              <a:t> </a:t>
            </a:r>
            <a:r>
              <a:rPr lang="en-US" dirty="0" err="1"/>
              <a:t>yüklemek</a:t>
            </a:r>
            <a:r>
              <a:rPr lang="en-US" dirty="0"/>
              <a:t> </a:t>
            </a:r>
            <a:r>
              <a:rPr lang="en-US" dirty="0" err="1"/>
              <a:t>zorundayız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de API </a:t>
            </a:r>
            <a:r>
              <a:rPr lang="en-US" dirty="0" err="1"/>
              <a:t>yüklemeniz</a:t>
            </a:r>
            <a:r>
              <a:rPr lang="en-US" dirty="0"/>
              <a:t> </a:t>
            </a:r>
            <a:r>
              <a:rPr lang="en-US" dirty="0" err="1"/>
              <a:t>gerekiyor</a:t>
            </a:r>
            <a:r>
              <a:rPr lang="en-US" dirty="0"/>
              <a:t>. </a:t>
            </a:r>
            <a:r>
              <a:rPr lang="en-US" dirty="0" err="1"/>
              <a:t>İsterseniz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API’leri</a:t>
            </a:r>
            <a:r>
              <a:rPr lang="en-US" dirty="0"/>
              <a:t> </a:t>
            </a:r>
            <a:r>
              <a:rPr lang="en-US" dirty="0" err="1"/>
              <a:t>yükleyebilirsiniz</a:t>
            </a:r>
            <a:r>
              <a:rPr lang="en-US" dirty="0"/>
              <a:t>. Install Packages </a:t>
            </a:r>
            <a:r>
              <a:rPr lang="en-US" dirty="0" err="1"/>
              <a:t>dedikten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Accept all </a:t>
            </a:r>
            <a:r>
              <a:rPr lang="en-US" dirty="0" err="1"/>
              <a:t>diyorsunuz</a:t>
            </a:r>
            <a:r>
              <a:rPr lang="en-US" dirty="0"/>
              <a:t>. Bu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bitince</a:t>
            </a:r>
            <a:r>
              <a:rPr lang="en-US" dirty="0"/>
              <a:t> Eclipse </a:t>
            </a:r>
            <a:r>
              <a:rPr lang="en-US" dirty="0" err="1"/>
              <a:t>içindeki</a:t>
            </a:r>
            <a:r>
              <a:rPr lang="en-US" dirty="0"/>
              <a:t> </a:t>
            </a:r>
            <a:r>
              <a:rPr lang="en-US" dirty="0" err="1"/>
              <a:t>menüde</a:t>
            </a:r>
            <a:r>
              <a:rPr lang="en-US" dirty="0"/>
              <a:t> Window </a:t>
            </a:r>
            <a:r>
              <a:rPr lang="en-US" dirty="0" err="1"/>
              <a:t>altında</a:t>
            </a:r>
            <a:r>
              <a:rPr lang="en-US" dirty="0"/>
              <a:t> Android SDK Manager </a:t>
            </a:r>
            <a:r>
              <a:rPr lang="en-US" dirty="0" err="1"/>
              <a:t>sekmesinin</a:t>
            </a:r>
            <a:r>
              <a:rPr lang="en-US" dirty="0"/>
              <a:t> </a:t>
            </a:r>
            <a:r>
              <a:rPr lang="en-US" dirty="0" err="1"/>
              <a:t>geldiğini</a:t>
            </a:r>
            <a:r>
              <a:rPr lang="en-US" dirty="0"/>
              <a:t> </a:t>
            </a:r>
            <a:r>
              <a:rPr lang="en-US" dirty="0" err="1"/>
              <a:t>göreceksiniz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223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</a:t>
            </a:r>
            <a:r>
              <a:rPr lang="en-US" dirty="0" err="1" smtClean="0"/>
              <a:t>kurulum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Eclipse </a:t>
            </a:r>
            <a:r>
              <a:rPr lang="en-US" dirty="0" err="1" smtClean="0"/>
              <a:t>acildiktan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</a:p>
          <a:p>
            <a:r>
              <a:rPr lang="en-US" dirty="0" err="1"/>
              <a:t>Menüden</a:t>
            </a:r>
            <a:r>
              <a:rPr lang="en-US" dirty="0"/>
              <a:t> </a:t>
            </a:r>
            <a:r>
              <a:rPr lang="en-US" b="1" dirty="0"/>
              <a:t>Help &gt; Install New Software</a:t>
            </a:r>
            <a:r>
              <a:rPr lang="en-US" dirty="0"/>
              <a:t>… </a:t>
            </a:r>
            <a:r>
              <a:rPr lang="en-US" dirty="0" err="1"/>
              <a:t>açıyoruz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2050" name="Picture 2" descr="eclipse AD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93" y="3002973"/>
            <a:ext cx="8562975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64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318655"/>
            <a:ext cx="9875520" cy="834736"/>
          </a:xfrm>
        </p:spPr>
        <p:txBody>
          <a:bodyPr/>
          <a:lstStyle/>
          <a:p>
            <a:r>
              <a:rPr lang="en-US" dirty="0"/>
              <a:t>ADT </a:t>
            </a:r>
            <a:r>
              <a:rPr lang="en-US" dirty="0" err="1"/>
              <a:t>kurulum</a:t>
            </a:r>
            <a:r>
              <a:rPr lang="en-US" dirty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59873" y="1153391"/>
            <a:ext cx="9872871" cy="4038600"/>
          </a:xfrm>
        </p:spPr>
        <p:txBody>
          <a:bodyPr/>
          <a:lstStyle/>
          <a:p>
            <a:r>
              <a:rPr lang="en-US" b="1" dirty="0"/>
              <a:t>Add</a:t>
            </a:r>
            <a:r>
              <a:rPr lang="en-US" dirty="0"/>
              <a:t> </a:t>
            </a:r>
            <a:r>
              <a:rPr lang="en-US" dirty="0" err="1" smtClean="0"/>
              <a:t>butonuna</a:t>
            </a:r>
            <a:r>
              <a:rPr lang="en-US" dirty="0" smtClean="0"/>
              <a:t> </a:t>
            </a:r>
            <a:r>
              <a:rPr lang="en-US" dirty="0" err="1" smtClean="0"/>
              <a:t>basıyoruz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ADT_inst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838" y="1552719"/>
            <a:ext cx="7019925" cy="658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43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 </a:t>
            </a:r>
            <a:r>
              <a:rPr lang="en-US" dirty="0" err="1"/>
              <a:t>kurulum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…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</a:t>
            </a:r>
            <a:r>
              <a:rPr lang="en-US" dirty="0" err="1"/>
              <a:t>kısmına</a:t>
            </a:r>
            <a:r>
              <a:rPr lang="en-US" dirty="0"/>
              <a:t> </a:t>
            </a:r>
            <a:r>
              <a:rPr lang="en-US" b="1" dirty="0"/>
              <a:t>ADT Plugin</a:t>
            </a:r>
            <a:r>
              <a:rPr lang="en-US" dirty="0"/>
              <a:t> </a:t>
            </a:r>
            <a:r>
              <a:rPr lang="en-US" dirty="0" err="1"/>
              <a:t>gireceğiz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 </a:t>
            </a:r>
            <a:r>
              <a:rPr lang="en-US" b="1" dirty="0"/>
              <a:t>Location</a:t>
            </a:r>
            <a:r>
              <a:rPr lang="en-US" dirty="0"/>
              <a:t> </a:t>
            </a:r>
            <a:r>
              <a:rPr lang="en-US" dirty="0" err="1"/>
              <a:t>kısmına</a:t>
            </a:r>
            <a:r>
              <a:rPr lang="en-US" dirty="0"/>
              <a:t> URL </a:t>
            </a:r>
            <a:r>
              <a:rPr lang="en-US" dirty="0" err="1"/>
              <a:t>adresi</a:t>
            </a:r>
            <a:r>
              <a:rPr lang="en-US" dirty="0"/>
              <a:t>:  </a:t>
            </a:r>
            <a:r>
              <a:rPr lang="en-US" dirty="0">
                <a:hlinkClick r:id="rId2"/>
              </a:rPr>
              <a:t>https://dl-ssl.google.com/android/eclipse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add Reposit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057" y="3181349"/>
            <a:ext cx="4657725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4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38645"/>
          </a:xfrm>
        </p:spPr>
        <p:txBody>
          <a:bodyPr/>
          <a:lstStyle/>
          <a:p>
            <a:r>
              <a:rPr lang="en-US" dirty="0"/>
              <a:t>ADT </a:t>
            </a:r>
            <a:r>
              <a:rPr lang="en-US" dirty="0" err="1"/>
              <a:t>kurulum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…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1413164"/>
            <a:ext cx="9872871" cy="4038600"/>
          </a:xfrm>
        </p:spPr>
        <p:txBody>
          <a:bodyPr/>
          <a:lstStyle/>
          <a:p>
            <a:r>
              <a:rPr lang="en-US" b="1" dirty="0"/>
              <a:t>OK </a:t>
            </a:r>
            <a:r>
              <a:rPr lang="en-US" b="1" dirty="0" err="1"/>
              <a:t>bastıktan</a:t>
            </a:r>
            <a:r>
              <a:rPr lang="en-US" b="1" dirty="0"/>
              <a:t> </a:t>
            </a:r>
            <a:r>
              <a:rPr lang="en-US" b="1" dirty="0" err="1"/>
              <a:t>sonra</a:t>
            </a:r>
            <a:r>
              <a:rPr lang="en-US" b="1" dirty="0"/>
              <a:t> </a:t>
            </a:r>
            <a:r>
              <a:rPr lang="en-US" b="1" dirty="0" err="1"/>
              <a:t>karşımıza</a:t>
            </a:r>
            <a:r>
              <a:rPr lang="en-US" b="1" dirty="0"/>
              <a:t> Developer Tools  </a:t>
            </a:r>
            <a:r>
              <a:rPr lang="en-US" b="1" dirty="0" err="1"/>
              <a:t>gelmeli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  <p:pic>
        <p:nvPicPr>
          <p:cNvPr id="5122" name="Picture 2" descr="developer Too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914" y="1776845"/>
            <a:ext cx="6058188" cy="568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36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 </a:t>
            </a:r>
            <a:r>
              <a:rPr lang="en-US" dirty="0" err="1"/>
              <a:t>kurulum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…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Next</a:t>
            </a:r>
            <a:r>
              <a:rPr lang="en-US" dirty="0"/>
              <a:t> </a:t>
            </a:r>
            <a:r>
              <a:rPr lang="en-US" dirty="0" err="1"/>
              <a:t>bastıktan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 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/>
              <a:t>araçlar</a:t>
            </a:r>
            <a:r>
              <a:rPr lang="en-US" dirty="0"/>
              <a:t> </a:t>
            </a:r>
            <a:r>
              <a:rPr lang="en-US" dirty="0" err="1"/>
              <a:t>indirilmesi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 </a:t>
            </a:r>
            <a:r>
              <a:rPr lang="en-US" dirty="0" err="1"/>
              <a:t>listeyi</a:t>
            </a:r>
            <a:r>
              <a:rPr lang="en-US" dirty="0"/>
              <a:t> </a:t>
            </a:r>
            <a:r>
              <a:rPr lang="en-US" dirty="0" err="1"/>
              <a:t>gösterecek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6146" name="Picture 2" descr="developer ToolsInst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793" y="2450703"/>
            <a:ext cx="3887965" cy="364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eveloper Tools Install Acce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477" y="2542142"/>
            <a:ext cx="3896880" cy="365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0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el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TM03457444[[fn=Temel]]</Template>
  <TotalTime>76</TotalTime>
  <Words>144</Words>
  <Application>Microsoft Office PowerPoint</Application>
  <PresentationFormat>Geniş ekran</PresentationFormat>
  <Paragraphs>31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Corbel</vt:lpstr>
      <vt:lpstr>Temel</vt:lpstr>
      <vt:lpstr>Android Kurulum</vt:lpstr>
      <vt:lpstr>Android Kurulum Elemanlari </vt:lpstr>
      <vt:lpstr>JDK &amp; ECLIPSE</vt:lpstr>
      <vt:lpstr>SDK kurulum</vt:lpstr>
      <vt:lpstr>ADT kurulum </vt:lpstr>
      <vt:lpstr>ADT kurulum Devam…</vt:lpstr>
      <vt:lpstr>ADT kurulum Devam…</vt:lpstr>
      <vt:lpstr>ADT kurulum Devam…</vt:lpstr>
      <vt:lpstr>ADT kurulum Devam…</vt:lpstr>
      <vt:lpstr>SDK kurulmamissa </vt:lpstr>
      <vt:lpstr>SDK kurulmamissa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Kurulum</dc:title>
  <dc:creator>muaz gultekin</dc:creator>
  <cp:lastModifiedBy>muaz gultekin</cp:lastModifiedBy>
  <cp:revision>9</cp:revision>
  <dcterms:created xsi:type="dcterms:W3CDTF">2016-02-21T10:08:45Z</dcterms:created>
  <dcterms:modified xsi:type="dcterms:W3CDTF">2016-02-21T11:24:50Z</dcterms:modified>
</cp:coreProperties>
</file>