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81" r:id="rId24"/>
    <p:sldId id="278" r:id="rId25"/>
    <p:sldId id="279" r:id="rId26"/>
    <p:sldId id="280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1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2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4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4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5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6FAE-DA82-4680-9168-7AE678E78FC4}" type="datetimeFigureOut">
              <a:rPr lang="en-US" smtClean="0"/>
              <a:t>5/6/2014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6E9D-EAA4-445C-AEE0-2FBFBF8D8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7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Fragment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5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Src</a:t>
            </a:r>
            <a:r>
              <a:rPr lang="en-US" dirty="0" err="1" smtClean="0">
                <a:sym typeface="Wingdings" panose="05000000000000000000" pitchFamily="2" charset="2"/>
              </a:rPr>
              <a:t>newclass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10" y="1960969"/>
            <a:ext cx="5153744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7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58" y="2858134"/>
            <a:ext cx="7049484" cy="2286319"/>
          </a:xfrm>
        </p:spPr>
      </p:pic>
    </p:spTree>
    <p:extLst>
      <p:ext uri="{BB962C8B-B14F-4D97-AF65-F5344CB8AC3E}">
        <p14:creationId xmlns:p14="http://schemas.microsoft.com/office/powerpoint/2010/main" val="3296067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916" y="2496134"/>
            <a:ext cx="6754168" cy="3010320"/>
          </a:xfrm>
        </p:spPr>
      </p:pic>
    </p:spTree>
    <p:extLst>
      <p:ext uri="{BB962C8B-B14F-4D97-AF65-F5344CB8AC3E}">
        <p14:creationId xmlns:p14="http://schemas.microsoft.com/office/powerpoint/2010/main" val="310771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25" y="1825625"/>
            <a:ext cx="6358350" cy="4351338"/>
          </a:xfrm>
        </p:spPr>
      </p:pic>
    </p:spTree>
    <p:extLst>
      <p:ext uri="{BB962C8B-B14F-4D97-AF65-F5344CB8AC3E}">
        <p14:creationId xmlns:p14="http://schemas.microsoft.com/office/powerpoint/2010/main" val="4118256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0" y="1825625"/>
            <a:ext cx="6723980" cy="4351338"/>
          </a:xfrm>
        </p:spPr>
      </p:pic>
    </p:spTree>
    <p:extLst>
      <p:ext uri="{BB962C8B-B14F-4D97-AF65-F5344CB8AC3E}">
        <p14:creationId xmlns:p14="http://schemas.microsoft.com/office/powerpoint/2010/main" val="206338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Fragmentlar</a:t>
            </a:r>
            <a:r>
              <a:rPr lang="en-US" dirty="0" smtClean="0"/>
              <a:t> </a:t>
            </a:r>
            <a:r>
              <a:rPr lang="en-US" dirty="0" err="1" smtClean="0"/>
              <a:t>arasi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alisverisi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Fragmentlar</a:t>
            </a:r>
            <a:r>
              <a:rPr lang="en-US" dirty="0" smtClean="0"/>
              <a:t> </a:t>
            </a:r>
            <a:r>
              <a:rPr lang="en-US" dirty="0" err="1" smtClean="0"/>
              <a:t>arasi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en-US" dirty="0" smtClean="0"/>
              <a:t> </a:t>
            </a:r>
            <a:r>
              <a:rPr lang="en-US" dirty="0" err="1" smtClean="0"/>
              <a:t>alisverisi</a:t>
            </a:r>
            <a:r>
              <a:rPr lang="en-US" dirty="0" smtClean="0"/>
              <a:t> </a:t>
            </a:r>
            <a:r>
              <a:rPr lang="en-US" dirty="0" err="1" smtClean="0"/>
              <a:t>için</a:t>
            </a:r>
            <a:r>
              <a:rPr lang="en-US" dirty="0" smtClean="0"/>
              <a:t> </a:t>
            </a:r>
            <a:r>
              <a:rPr lang="en-US" dirty="0"/>
              <a:t>interface </a:t>
            </a:r>
            <a:r>
              <a:rPr lang="en-US" dirty="0" err="1" smtClean="0"/>
              <a:t>kullaniriz</a:t>
            </a:r>
            <a:r>
              <a:rPr lang="en-US" dirty="0" smtClean="0"/>
              <a:t>.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fragmentlerimiz</a:t>
            </a:r>
            <a:r>
              <a:rPr lang="en-US" dirty="0"/>
              <a:t> – java </a:t>
            </a:r>
            <a:r>
              <a:rPr lang="en-US" dirty="0" err="1"/>
              <a:t>sınıflarımız</a:t>
            </a:r>
            <a:r>
              <a:rPr lang="en-US" dirty="0"/>
              <a:t> – </a:t>
            </a:r>
            <a:r>
              <a:rPr lang="en-US" dirty="0" err="1"/>
              <a:t>birbirilerine</a:t>
            </a:r>
            <a:r>
              <a:rPr lang="en-US" dirty="0"/>
              <a:t> </a:t>
            </a:r>
            <a:r>
              <a:rPr lang="en-US" dirty="0" err="1"/>
              <a:t>direk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referans</a:t>
            </a:r>
            <a:r>
              <a:rPr lang="en-US" dirty="0"/>
              <a:t> </a:t>
            </a:r>
            <a:r>
              <a:rPr lang="en-US" dirty="0" err="1"/>
              <a:t>etmediler</a:t>
            </a:r>
            <a:r>
              <a:rPr lang="en-US" dirty="0"/>
              <a:t>. </a:t>
            </a:r>
            <a:r>
              <a:rPr lang="en-US" dirty="0" err="1"/>
              <a:t>Böylece</a:t>
            </a:r>
            <a:r>
              <a:rPr lang="en-US" dirty="0"/>
              <a:t> </a:t>
            </a:r>
            <a:r>
              <a:rPr lang="en-US" dirty="0" err="1"/>
              <a:t>tasarımımızı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etkin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kullanılabilirliği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şekle</a:t>
            </a:r>
            <a:r>
              <a:rPr lang="en-US" dirty="0"/>
              <a:t> </a:t>
            </a:r>
            <a:r>
              <a:rPr lang="en-US" dirty="0" err="1"/>
              <a:t>sokmuş</a:t>
            </a:r>
            <a:r>
              <a:rPr lang="en-US" dirty="0"/>
              <a:t> </a:t>
            </a:r>
            <a:r>
              <a:rPr lang="en-US" dirty="0" err="1"/>
              <a:t>olduk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102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Adim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719" y="1825625"/>
            <a:ext cx="6842561" cy="4351338"/>
          </a:xfrm>
        </p:spPr>
      </p:pic>
    </p:spTree>
    <p:extLst>
      <p:ext uri="{BB962C8B-B14F-4D97-AF65-F5344CB8AC3E}">
        <p14:creationId xmlns:p14="http://schemas.microsoft.com/office/powerpoint/2010/main" val="304004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2.Adim 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52" y="2038870"/>
            <a:ext cx="7306695" cy="3924848"/>
          </a:xfrm>
        </p:spPr>
      </p:pic>
    </p:spTree>
    <p:extLst>
      <p:ext uri="{BB962C8B-B14F-4D97-AF65-F5344CB8AC3E}">
        <p14:creationId xmlns:p14="http://schemas.microsoft.com/office/powerpoint/2010/main" val="3840451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2.Fragment A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32" y="2529476"/>
            <a:ext cx="6887536" cy="2943636"/>
          </a:xfrm>
        </p:spPr>
      </p:pic>
    </p:spTree>
    <p:extLst>
      <p:ext uri="{BB962C8B-B14F-4D97-AF65-F5344CB8AC3E}">
        <p14:creationId xmlns:p14="http://schemas.microsoft.com/office/powerpoint/2010/main" val="260782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33" y="2581871"/>
            <a:ext cx="5620534" cy="2838846"/>
          </a:xfrm>
        </p:spPr>
      </p:pic>
    </p:spTree>
    <p:extLst>
      <p:ext uri="{BB962C8B-B14F-4D97-AF65-F5344CB8AC3E}">
        <p14:creationId xmlns:p14="http://schemas.microsoft.com/office/powerpoint/2010/main" val="103493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Fragment’ </a:t>
            </a:r>
            <a:r>
              <a:rPr lang="en-US" dirty="0" err="1"/>
              <a:t>lar</a:t>
            </a:r>
            <a:r>
              <a:rPr lang="en-US" dirty="0"/>
              <a:t> da Activity’ </a:t>
            </a:r>
            <a:r>
              <a:rPr lang="en-US" dirty="0" err="1"/>
              <a:t>ler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kullanıcı</a:t>
            </a:r>
            <a:r>
              <a:rPr lang="en-US" dirty="0"/>
              <a:t> </a:t>
            </a:r>
            <a:r>
              <a:rPr lang="en-US" dirty="0" err="1"/>
              <a:t>arayüzlerini</a:t>
            </a:r>
            <a:r>
              <a:rPr lang="en-US" dirty="0"/>
              <a:t> </a:t>
            </a:r>
            <a:r>
              <a:rPr lang="en-US" dirty="0" err="1"/>
              <a:t>oluştururlar</a:t>
            </a:r>
            <a:r>
              <a:rPr lang="en-US" dirty="0"/>
              <a:t>. </a:t>
            </a:r>
            <a:r>
              <a:rPr lang="en-US" dirty="0" err="1"/>
              <a:t>Peki</a:t>
            </a:r>
            <a:r>
              <a:rPr lang="en-US" dirty="0"/>
              <a:t> </a:t>
            </a:r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sınıfa</a:t>
            </a:r>
            <a:r>
              <a:rPr lang="en-US" dirty="0"/>
              <a:t> </a:t>
            </a:r>
            <a:r>
              <a:rPr lang="en-US" dirty="0" err="1"/>
              <a:t>ihtiyaç</a:t>
            </a:r>
            <a:r>
              <a:rPr lang="en-US" dirty="0"/>
              <a:t> </a:t>
            </a:r>
            <a:r>
              <a:rPr lang="en-US" dirty="0" err="1"/>
              <a:t>duyuldu</a:t>
            </a:r>
            <a:r>
              <a:rPr lang="en-US" dirty="0"/>
              <a:t>? İlk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amaç</a:t>
            </a:r>
            <a:r>
              <a:rPr lang="en-US" dirty="0"/>
              <a:t> </a:t>
            </a:r>
            <a:r>
              <a:rPr lang="en-US" dirty="0" err="1"/>
              <a:t>performansın</a:t>
            </a:r>
            <a:r>
              <a:rPr lang="en-US" dirty="0"/>
              <a:t> </a:t>
            </a:r>
            <a:r>
              <a:rPr lang="en-US" dirty="0" err="1"/>
              <a:t>artırılması</a:t>
            </a:r>
            <a:r>
              <a:rPr lang="en-US" dirty="0"/>
              <a:t>, </a:t>
            </a:r>
            <a:r>
              <a:rPr lang="en-US" dirty="0" err="1"/>
              <a:t>kullanılabilirliğin</a:t>
            </a:r>
            <a:r>
              <a:rPr lang="en-US" dirty="0"/>
              <a:t> </a:t>
            </a:r>
            <a:r>
              <a:rPr lang="en-US" dirty="0" err="1"/>
              <a:t>arttırılmasıydı</a:t>
            </a:r>
            <a:r>
              <a:rPr lang="en-US" dirty="0"/>
              <a:t>. Activity’ </a:t>
            </a:r>
            <a:r>
              <a:rPr lang="en-US" dirty="0" err="1"/>
              <a:t>lere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performanslı</a:t>
            </a:r>
            <a:r>
              <a:rPr lang="en-US" dirty="0"/>
              <a:t>,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kullanışlı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yapıya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Fragment’lar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başarıyla</a:t>
            </a:r>
            <a:r>
              <a:rPr lang="en-US" dirty="0"/>
              <a:t> </a:t>
            </a:r>
            <a:r>
              <a:rPr lang="en-US" dirty="0" err="1"/>
              <a:t>gerçekleştiren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sınıf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geliştiricilere</a:t>
            </a:r>
            <a:r>
              <a:rPr lang="en-US" dirty="0"/>
              <a:t> </a:t>
            </a:r>
            <a:r>
              <a:rPr lang="en-US" dirty="0" err="1"/>
              <a:t>sunuldu</a:t>
            </a:r>
            <a:r>
              <a:rPr lang="en-US" dirty="0" smtClean="0"/>
              <a:t>.</a:t>
            </a:r>
          </a:p>
          <a:p>
            <a:r>
              <a:rPr lang="en-US" dirty="0" err="1"/>
              <a:t>Uygulamada</a:t>
            </a:r>
            <a:r>
              <a:rPr lang="en-US" dirty="0"/>
              <a:t> </a:t>
            </a:r>
            <a:r>
              <a:rPr lang="en-US" b="1" dirty="0"/>
              <a:t>Fragment</a:t>
            </a:r>
            <a:r>
              <a:rPr lang="en-US" dirty="0"/>
              <a:t> 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oluşturulan</a:t>
            </a:r>
            <a:r>
              <a:rPr lang="en-US" dirty="0"/>
              <a:t> </a:t>
            </a:r>
            <a:r>
              <a:rPr lang="en-US" dirty="0" err="1"/>
              <a:t>görsel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arayüz</a:t>
            </a:r>
            <a:r>
              <a:rPr lang="en-US" dirty="0"/>
              <a:t>, </a:t>
            </a:r>
            <a:r>
              <a:rPr lang="en-US" dirty="0" err="1"/>
              <a:t>istenilen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 </a:t>
            </a:r>
            <a:r>
              <a:rPr lang="en-US" dirty="0" err="1"/>
              <a:t>çağırılarak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Fragment </a:t>
            </a:r>
            <a:r>
              <a:rPr lang="en-US" dirty="0" err="1"/>
              <a:t>gösterimi</a:t>
            </a:r>
            <a:r>
              <a:rPr lang="en-US" dirty="0"/>
              <a:t>,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Activity </a:t>
            </a:r>
            <a:r>
              <a:rPr lang="en-US" dirty="0" err="1"/>
              <a:t>çağırmaktan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performanslı</a:t>
            </a:r>
            <a:r>
              <a:rPr lang="en-US" dirty="0"/>
              <a:t> </a:t>
            </a:r>
            <a:r>
              <a:rPr lang="en-US" dirty="0" err="1"/>
              <a:t>gerçekleşmektedir</a:t>
            </a:r>
            <a:r>
              <a:rPr lang="en-US" dirty="0"/>
              <a:t>. </a:t>
            </a:r>
            <a:r>
              <a:rPr lang="en-US" dirty="0" err="1"/>
              <a:t>Üstelik</a:t>
            </a:r>
            <a:r>
              <a:rPr lang="en-US" dirty="0"/>
              <a:t>, Activity’ </a:t>
            </a:r>
            <a:r>
              <a:rPr lang="en-US" dirty="0" err="1"/>
              <a:t>ler</a:t>
            </a:r>
            <a:r>
              <a:rPr lang="en-US" dirty="0"/>
              <a:t> Fragment’ </a:t>
            </a:r>
            <a:r>
              <a:rPr lang="en-US" dirty="0" err="1"/>
              <a:t>lar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değiştirilebilir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yapıya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değildirler</a:t>
            </a:r>
            <a:r>
              <a:rPr lang="en-US" dirty="0"/>
              <a:t>. Bu da </a:t>
            </a:r>
            <a:r>
              <a:rPr lang="en-US" dirty="0" err="1"/>
              <a:t>geliştirici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tasarımda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esneklik</a:t>
            </a:r>
            <a:r>
              <a:rPr lang="en-US" dirty="0"/>
              <a:t> </a:t>
            </a:r>
            <a:r>
              <a:rPr lang="en-US" dirty="0" err="1"/>
              <a:t>sağlar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6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Fragmnet</a:t>
            </a:r>
            <a:r>
              <a:rPr lang="en-US" dirty="0" smtClean="0"/>
              <a:t> B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64" y="1966622"/>
            <a:ext cx="6982799" cy="3134162"/>
          </a:xfrm>
        </p:spPr>
      </p:pic>
    </p:spTree>
    <p:extLst>
      <p:ext uri="{BB962C8B-B14F-4D97-AF65-F5344CB8AC3E}">
        <p14:creationId xmlns:p14="http://schemas.microsoft.com/office/powerpoint/2010/main" val="2530093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02" y="2539002"/>
            <a:ext cx="4810796" cy="2924583"/>
          </a:xfrm>
        </p:spPr>
      </p:pic>
    </p:spTree>
    <p:extLst>
      <p:ext uri="{BB962C8B-B14F-4D97-AF65-F5344CB8AC3E}">
        <p14:creationId xmlns:p14="http://schemas.microsoft.com/office/powerpoint/2010/main" val="419497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</a:t>
            </a:r>
            <a:r>
              <a:rPr lang="en-US" dirty="0" err="1" smtClean="0"/>
              <a:t>layout’a</a:t>
            </a:r>
            <a:r>
              <a:rPr lang="en-US" dirty="0" smtClean="0"/>
              <a:t> fragment </a:t>
            </a:r>
            <a:r>
              <a:rPr lang="en-US" dirty="0" err="1" smtClean="0"/>
              <a:t>classlarinin</a:t>
            </a:r>
            <a:r>
              <a:rPr lang="en-US" dirty="0" smtClean="0"/>
              <a:t> </a:t>
            </a:r>
            <a:r>
              <a:rPr lang="en-US" dirty="0" err="1" smtClean="0"/>
              <a:t>ekliyoruz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79" y="2181765"/>
            <a:ext cx="6744641" cy="3639058"/>
          </a:xfrm>
        </p:spPr>
      </p:pic>
    </p:spTree>
    <p:extLst>
      <p:ext uri="{BB962C8B-B14F-4D97-AF65-F5344CB8AC3E}">
        <p14:creationId xmlns:p14="http://schemas.microsoft.com/office/powerpoint/2010/main" val="28731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Layout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46" y="1825625"/>
            <a:ext cx="5720107" cy="4351338"/>
          </a:xfrm>
        </p:spPr>
      </p:pic>
    </p:spTree>
    <p:extLst>
      <p:ext uri="{BB962C8B-B14F-4D97-AF65-F5344CB8AC3E}">
        <p14:creationId xmlns:p14="http://schemas.microsoft.com/office/powerpoint/2010/main" val="4081589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</a:t>
            </a:r>
            <a:r>
              <a:rPr lang="en-US" dirty="0" err="1" smtClean="0"/>
              <a:t>classi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fragment layout </a:t>
            </a:r>
            <a:r>
              <a:rPr lang="en-US" dirty="0" err="1" smtClean="0"/>
              <a:t>bagla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53" y="2639029"/>
            <a:ext cx="6582694" cy="2724530"/>
          </a:xfrm>
        </p:spPr>
      </p:pic>
    </p:spTree>
    <p:extLst>
      <p:ext uri="{BB962C8B-B14F-4D97-AF65-F5344CB8AC3E}">
        <p14:creationId xmlns:p14="http://schemas.microsoft.com/office/powerpoint/2010/main" val="253325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Tasarim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05" y="1825625"/>
            <a:ext cx="3746790" cy="4351338"/>
          </a:xfrm>
        </p:spPr>
      </p:pic>
    </p:spTree>
    <p:extLst>
      <p:ext uri="{BB962C8B-B14F-4D97-AF65-F5344CB8AC3E}">
        <p14:creationId xmlns:p14="http://schemas.microsoft.com/office/powerpoint/2010/main" val="3346245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FragmentA</a:t>
            </a:r>
            <a:r>
              <a:rPr lang="en-US" dirty="0" smtClean="0"/>
              <a:t> Activity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47" y="1825625"/>
            <a:ext cx="5057905" cy="4351338"/>
          </a:xfrm>
        </p:spPr>
      </p:pic>
    </p:spTree>
    <p:extLst>
      <p:ext uri="{BB962C8B-B14F-4D97-AF65-F5344CB8AC3E}">
        <p14:creationId xmlns:p14="http://schemas.microsoft.com/office/powerpoint/2010/main" val="3293329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FragmentB</a:t>
            </a:r>
            <a:r>
              <a:rPr lang="en-US" dirty="0" smtClean="0"/>
              <a:t> Activity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94" y="1825625"/>
            <a:ext cx="6149411" cy="4351338"/>
          </a:xfrm>
        </p:spPr>
      </p:pic>
    </p:spTree>
    <p:extLst>
      <p:ext uri="{BB962C8B-B14F-4D97-AF65-F5344CB8AC3E}">
        <p14:creationId xmlns:p14="http://schemas.microsoft.com/office/powerpoint/2010/main" val="55467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</a:t>
            </a:r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alisverisi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94" y="2000765"/>
            <a:ext cx="7602011" cy="4001058"/>
          </a:xfrm>
        </p:spPr>
      </p:pic>
    </p:spTree>
    <p:extLst>
      <p:ext uri="{BB962C8B-B14F-4D97-AF65-F5344CB8AC3E}">
        <p14:creationId xmlns:p14="http://schemas.microsoft.com/office/powerpoint/2010/main" val="52678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86" y="3253477"/>
            <a:ext cx="4315427" cy="1495634"/>
          </a:xfrm>
        </p:spPr>
      </p:pic>
    </p:spTree>
    <p:extLst>
      <p:ext uri="{BB962C8B-B14F-4D97-AF65-F5344CB8AC3E}">
        <p14:creationId xmlns:p14="http://schemas.microsoft.com/office/powerpoint/2010/main" val="155697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21" y="2000765"/>
            <a:ext cx="6677957" cy="4001058"/>
          </a:xfrm>
        </p:spPr>
      </p:pic>
    </p:spTree>
    <p:extLst>
      <p:ext uri="{BB962C8B-B14F-4D97-AF65-F5344CB8AC3E}">
        <p14:creationId xmlns:p14="http://schemas.microsoft.com/office/powerpoint/2010/main" val="784311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Acttivity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2" y="2419923"/>
            <a:ext cx="7487695" cy="3162741"/>
          </a:xfrm>
        </p:spPr>
      </p:pic>
    </p:spTree>
    <p:extLst>
      <p:ext uri="{BB962C8B-B14F-4D97-AF65-F5344CB8AC3E}">
        <p14:creationId xmlns:p14="http://schemas.microsoft.com/office/powerpoint/2010/main" val="3698516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Sonuc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14" y="1825625"/>
            <a:ext cx="2925371" cy="4351338"/>
          </a:xfrm>
        </p:spPr>
      </p:pic>
    </p:spTree>
    <p:extLst>
      <p:ext uri="{BB962C8B-B14F-4D97-AF65-F5344CB8AC3E}">
        <p14:creationId xmlns:p14="http://schemas.microsoft.com/office/powerpoint/2010/main" val="321172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Çalışır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 </a:t>
            </a:r>
            <a:r>
              <a:rPr lang="en-US" dirty="0" err="1"/>
              <a:t>bir</a:t>
            </a:r>
            <a:r>
              <a:rPr lang="en-US" dirty="0"/>
              <a:t> Activity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gösterilir</a:t>
            </a:r>
            <a:r>
              <a:rPr lang="en-US" dirty="0"/>
              <a:t>. </a:t>
            </a:r>
            <a:r>
              <a:rPr lang="en-US" dirty="0" err="1"/>
              <a:t>Yani</a:t>
            </a:r>
            <a:r>
              <a:rPr lang="en-US" dirty="0"/>
              <a:t> </a:t>
            </a:r>
            <a:r>
              <a:rPr lang="en-US" dirty="0" err="1"/>
              <a:t>uygulamada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Activity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olmalı</a:t>
            </a:r>
            <a:r>
              <a:rPr lang="en-US" dirty="0"/>
              <a:t>, </a:t>
            </a:r>
            <a:r>
              <a:rPr lang="en-US" dirty="0" err="1"/>
              <a:t>tasarlanan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görseller</a:t>
            </a:r>
            <a:r>
              <a:rPr lang="en-US" dirty="0"/>
              <a:t>(Fragment’ </a:t>
            </a:r>
            <a:r>
              <a:rPr lang="en-US" dirty="0" err="1"/>
              <a:t>lar</a:t>
            </a:r>
            <a:r>
              <a:rPr lang="en-US" dirty="0"/>
              <a:t>) </a:t>
            </a:r>
            <a:r>
              <a:rPr lang="en-US" dirty="0" err="1"/>
              <a:t>bu</a:t>
            </a:r>
            <a:r>
              <a:rPr lang="en-US" dirty="0"/>
              <a:t> Activity </a:t>
            </a:r>
            <a:r>
              <a:rPr lang="en-US" dirty="0" err="1"/>
              <a:t>sınıfı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değiştirme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gösterilmeli</a:t>
            </a:r>
            <a:r>
              <a:rPr lang="en-US" dirty="0" smtClean="0"/>
              <a:t>.</a:t>
            </a:r>
          </a:p>
          <a:p>
            <a:r>
              <a:rPr lang="en-US" dirty="0" err="1"/>
              <a:t>Bir</a:t>
            </a:r>
            <a:r>
              <a:rPr lang="en-US" dirty="0"/>
              <a:t> Fragment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döngüsüne</a:t>
            </a:r>
            <a:r>
              <a:rPr lang="en-US" dirty="0"/>
              <a:t> </a:t>
            </a:r>
            <a:r>
              <a:rPr lang="en-US" dirty="0" err="1"/>
              <a:t>sahip</a:t>
            </a:r>
            <a:r>
              <a:rPr lang="en-US" dirty="0"/>
              <a:t> </a:t>
            </a:r>
            <a:r>
              <a:rPr lang="en-US" dirty="0" err="1"/>
              <a:t>olsa</a:t>
            </a:r>
            <a:r>
              <a:rPr lang="en-US" dirty="0"/>
              <a:t> da </a:t>
            </a:r>
            <a:r>
              <a:rPr lang="en-US" dirty="0" err="1"/>
              <a:t>aslında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döngüyü</a:t>
            </a:r>
            <a:r>
              <a:rPr lang="en-US" dirty="0"/>
              <a:t> </a:t>
            </a:r>
            <a:r>
              <a:rPr lang="en-US" dirty="0" err="1"/>
              <a:t>belirleyen</a:t>
            </a:r>
            <a:r>
              <a:rPr lang="en-US" dirty="0"/>
              <a:t>, </a:t>
            </a:r>
            <a:r>
              <a:rPr lang="en-US" dirty="0" err="1"/>
              <a:t>başlamasını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bitmesini</a:t>
            </a:r>
            <a:r>
              <a:rPr lang="en-US" dirty="0"/>
              <a:t> </a:t>
            </a:r>
            <a:r>
              <a:rPr lang="en-US" dirty="0" err="1"/>
              <a:t>sağlayan</a:t>
            </a:r>
            <a:r>
              <a:rPr lang="en-US" dirty="0"/>
              <a:t> </a:t>
            </a:r>
            <a:r>
              <a:rPr lang="en-US" dirty="0" err="1"/>
              <a:t>şey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Activity’ dir. Fragment’ </a:t>
            </a:r>
            <a:r>
              <a:rPr lang="en-US" dirty="0" err="1"/>
              <a:t>lar</a:t>
            </a:r>
            <a:r>
              <a:rPr lang="en-US" dirty="0"/>
              <a:t> Activity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gösterilir</a:t>
            </a:r>
            <a:r>
              <a:rPr lang="en-US" dirty="0"/>
              <a:t>. </a:t>
            </a:r>
            <a:r>
              <a:rPr lang="en-US" dirty="0" err="1"/>
              <a:t>Doğal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döngüsü</a:t>
            </a:r>
            <a:r>
              <a:rPr lang="en-US" dirty="0"/>
              <a:t> de Activity’ </a:t>
            </a:r>
            <a:r>
              <a:rPr lang="en-US" dirty="0" err="1"/>
              <a:t>lere</a:t>
            </a:r>
            <a:r>
              <a:rPr lang="en-US" dirty="0"/>
              <a:t> </a:t>
            </a:r>
            <a:r>
              <a:rPr lang="en-US" dirty="0" err="1"/>
              <a:t>bağımlı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r>
              <a:rPr lang="en-US" dirty="0" err="1"/>
              <a:t>Fragment’ların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Ativity</a:t>
            </a:r>
            <a:r>
              <a:rPr lang="en-US" dirty="0"/>
              <a:t> </a:t>
            </a:r>
            <a:r>
              <a:rPr lang="en-US" dirty="0" err="1"/>
              <a:t>sınıfını</a:t>
            </a:r>
            <a:r>
              <a:rPr lang="en-US" dirty="0"/>
              <a:t> </a:t>
            </a:r>
            <a:r>
              <a:rPr lang="en-US" dirty="0" err="1"/>
              <a:t>bitirirseniz</a:t>
            </a:r>
            <a:r>
              <a:rPr lang="en-US" dirty="0"/>
              <a:t>, Fragment’ </a:t>
            </a:r>
            <a:r>
              <a:rPr lang="en-US" dirty="0" err="1"/>
              <a:t>larınız</a:t>
            </a:r>
            <a:r>
              <a:rPr lang="en-US" dirty="0"/>
              <a:t> da </a:t>
            </a:r>
            <a:r>
              <a:rPr lang="en-US" dirty="0" err="1"/>
              <a:t>yok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/>
              <a:t>. Bu da </a:t>
            </a:r>
            <a:r>
              <a:rPr lang="en-US" dirty="0" err="1"/>
              <a:t>demek</a:t>
            </a:r>
            <a:r>
              <a:rPr lang="en-US" dirty="0"/>
              <a:t> </a:t>
            </a:r>
            <a:r>
              <a:rPr lang="en-US" dirty="0" err="1"/>
              <a:t>oluyor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Activity </a:t>
            </a:r>
            <a:r>
              <a:rPr lang="en-US" dirty="0" err="1"/>
              <a:t>nesnesi</a:t>
            </a:r>
            <a:r>
              <a:rPr lang="en-US" dirty="0"/>
              <a:t> normal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devam</a:t>
            </a:r>
            <a:r>
              <a:rPr lang="en-US" dirty="0"/>
              <a:t> </a:t>
            </a:r>
            <a:r>
              <a:rPr lang="en-US" dirty="0" err="1"/>
              <a:t>ederken</a:t>
            </a:r>
            <a:r>
              <a:rPr lang="en-US" dirty="0"/>
              <a:t> Fragment </a:t>
            </a:r>
            <a:r>
              <a:rPr lang="en-US" dirty="0" err="1"/>
              <a:t>nesneleri</a:t>
            </a:r>
            <a:r>
              <a:rPr lang="en-US" dirty="0"/>
              <a:t> normal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döngüsünü</a:t>
            </a:r>
            <a:r>
              <a:rPr lang="en-US" dirty="0"/>
              <a:t> </a:t>
            </a:r>
            <a:r>
              <a:rPr lang="en-US" dirty="0" err="1"/>
              <a:t>sürdürebilir</a:t>
            </a:r>
            <a:r>
              <a:rPr lang="en-US" dirty="0"/>
              <a:t>. Activity </a:t>
            </a:r>
            <a:r>
              <a:rPr lang="en-US" dirty="0" err="1"/>
              <a:t>nesnesinin</a:t>
            </a:r>
            <a:r>
              <a:rPr lang="en-US" dirty="0"/>
              <a:t> </a:t>
            </a:r>
            <a:r>
              <a:rPr lang="en-US" dirty="0" err="1"/>
              <a:t>yaşam</a:t>
            </a:r>
            <a:r>
              <a:rPr lang="en-US" dirty="0"/>
              <a:t> </a:t>
            </a:r>
            <a:r>
              <a:rPr lang="en-US" dirty="0" err="1"/>
              <a:t>döngüsünde</a:t>
            </a:r>
            <a:r>
              <a:rPr lang="en-US" dirty="0"/>
              <a:t> </a:t>
            </a:r>
            <a:r>
              <a:rPr lang="en-US" dirty="0" err="1"/>
              <a:t>gerçekleşen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değişiklikler</a:t>
            </a:r>
            <a:r>
              <a:rPr lang="en-US" dirty="0"/>
              <a:t> </a:t>
            </a:r>
            <a:r>
              <a:rPr lang="en-US" dirty="0" err="1"/>
              <a:t>barındırdığı</a:t>
            </a:r>
            <a:r>
              <a:rPr lang="en-US" dirty="0"/>
              <a:t> Fragment </a:t>
            </a:r>
            <a:r>
              <a:rPr lang="en-US" dirty="0" err="1"/>
              <a:t>nesnelerini</a:t>
            </a:r>
            <a:r>
              <a:rPr lang="en-US" dirty="0"/>
              <a:t> de </a:t>
            </a:r>
            <a:r>
              <a:rPr lang="en-US" dirty="0" err="1"/>
              <a:t>etkileyecekti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2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2" y="74579"/>
            <a:ext cx="2934896" cy="6866548"/>
          </a:xfrm>
        </p:spPr>
      </p:pic>
    </p:spTree>
    <p:extLst>
      <p:ext uri="{BB962C8B-B14F-4D97-AF65-F5344CB8AC3E}">
        <p14:creationId xmlns:p14="http://schemas.microsoft.com/office/powerpoint/2010/main" val="188403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Cont’d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652" y="2081738"/>
            <a:ext cx="7668695" cy="3839111"/>
          </a:xfrm>
        </p:spPr>
      </p:pic>
    </p:spTree>
    <p:extLst>
      <p:ext uri="{BB962C8B-B14F-4D97-AF65-F5344CB8AC3E}">
        <p14:creationId xmlns:p14="http://schemas.microsoft.com/office/powerpoint/2010/main" val="237353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Neden</a:t>
            </a:r>
            <a:r>
              <a:rPr lang="en-US" dirty="0" smtClean="0"/>
              <a:t> Fragment</a:t>
            </a:r>
            <a:endParaRPr lang="en-US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11" y="1996001"/>
            <a:ext cx="7011378" cy="4010585"/>
          </a:xfrm>
        </p:spPr>
      </p:pic>
    </p:spTree>
    <p:extLst>
      <p:ext uri="{BB962C8B-B14F-4D97-AF65-F5344CB8AC3E}">
        <p14:creationId xmlns:p14="http://schemas.microsoft.com/office/powerpoint/2010/main" val="52482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</a:t>
            </a:r>
            <a:r>
              <a:rPr lang="en-US" dirty="0" err="1" smtClean="0"/>
              <a:t>Olusturma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Fragmenti</a:t>
            </a:r>
            <a:r>
              <a:rPr lang="en-US" dirty="0"/>
              <a:t> </a:t>
            </a:r>
            <a:r>
              <a:rPr lang="en-US" dirty="0" err="1"/>
              <a:t>ister</a:t>
            </a:r>
            <a:r>
              <a:rPr lang="en-US" dirty="0"/>
              <a:t> XML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istersek</a:t>
            </a:r>
            <a:r>
              <a:rPr lang="en-US" dirty="0"/>
              <a:t> Java </a:t>
            </a:r>
            <a:r>
              <a:rPr lang="en-US" dirty="0" err="1"/>
              <a:t>kodlarıyla</a:t>
            </a:r>
            <a:r>
              <a:rPr lang="en-US" dirty="0"/>
              <a:t> </a:t>
            </a:r>
            <a:r>
              <a:rPr lang="en-US" dirty="0" err="1"/>
              <a:t>dinamik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oluşturabiliriz</a:t>
            </a:r>
            <a:r>
              <a:rPr lang="en-US" dirty="0"/>
              <a:t>. </a:t>
            </a:r>
            <a:r>
              <a:rPr lang="en-US" dirty="0" err="1"/>
              <a:t>Unutmayalım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activity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sayısız</a:t>
            </a:r>
            <a:r>
              <a:rPr lang="en-US" dirty="0"/>
              <a:t> fragment </a:t>
            </a:r>
            <a:r>
              <a:rPr lang="en-US" dirty="0" err="1"/>
              <a:t>yaratılabilir</a:t>
            </a:r>
            <a:r>
              <a:rPr lang="en-US" dirty="0"/>
              <a:t>. Bu </a:t>
            </a:r>
            <a:r>
              <a:rPr lang="en-US" dirty="0" err="1"/>
              <a:t>örnekte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önceki</a:t>
            </a:r>
            <a:r>
              <a:rPr lang="en-US" dirty="0"/>
              <a:t> </a:t>
            </a:r>
            <a:r>
              <a:rPr lang="en-US" dirty="0" err="1"/>
              <a:t>derslerde</a:t>
            </a:r>
            <a:r>
              <a:rPr lang="en-US" dirty="0"/>
              <a:t> </a:t>
            </a:r>
            <a:r>
              <a:rPr lang="en-US" dirty="0" err="1"/>
              <a:t>görülen</a:t>
            </a:r>
            <a:r>
              <a:rPr lang="en-US" dirty="0"/>
              <a:t> fragment </a:t>
            </a:r>
            <a:r>
              <a:rPr lang="en-US" dirty="0" err="1"/>
              <a:t>methodlarından</a:t>
            </a:r>
            <a:r>
              <a:rPr lang="en-US" dirty="0"/>
              <a:t> </a:t>
            </a:r>
            <a:r>
              <a:rPr lang="en-US" dirty="0" err="1"/>
              <a:t>onCreateView</a:t>
            </a:r>
            <a:r>
              <a:rPr lang="en-US" dirty="0"/>
              <a:t> </a:t>
            </a:r>
            <a:r>
              <a:rPr lang="en-US" dirty="0" err="1"/>
              <a:t>methodu</a:t>
            </a:r>
            <a:r>
              <a:rPr lang="en-US" dirty="0"/>
              <a:t> </a:t>
            </a:r>
            <a:r>
              <a:rPr lang="en-US" dirty="0" err="1"/>
              <a:t>kullanıldı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867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</a:t>
            </a:r>
            <a:r>
              <a:rPr lang="en-US" dirty="0" err="1" smtClean="0"/>
              <a:t>Olusturma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</a:t>
            </a:r>
            <a:r>
              <a:rPr lang="en-US" dirty="0" smtClean="0">
                <a:sym typeface="Wingdings" panose="05000000000000000000" pitchFamily="2" charset="2"/>
              </a:rPr>
              <a:t> New</a:t>
            </a:r>
          </a:p>
          <a:p>
            <a:endParaRPr lang="en-US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455" y="1825625"/>
            <a:ext cx="5325218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8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175</Words>
  <Application>Microsoft Office PowerPoint</Application>
  <PresentationFormat>Geniş ekran</PresentationFormat>
  <Paragraphs>28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Teması</vt:lpstr>
      <vt:lpstr>Fragment</vt:lpstr>
      <vt:lpstr>PowerPoint Sunusu</vt:lpstr>
      <vt:lpstr>PowerPoint Sunusu</vt:lpstr>
      <vt:lpstr>Nasıl Çalışır? </vt:lpstr>
      <vt:lpstr>PowerPoint Sunusu</vt:lpstr>
      <vt:lpstr>Fragment Cont’d</vt:lpstr>
      <vt:lpstr>Neden Fragment</vt:lpstr>
      <vt:lpstr>Fragment Olusturma</vt:lpstr>
      <vt:lpstr>Fragment Olusturma</vt:lpstr>
      <vt:lpstr>PowerPoint Sunusu</vt:lpstr>
      <vt:lpstr>PowerPoint Sunusu</vt:lpstr>
      <vt:lpstr>PowerPoint Sunusu</vt:lpstr>
      <vt:lpstr>PowerPoint Sunusu</vt:lpstr>
      <vt:lpstr>PowerPoint Sunusu</vt:lpstr>
      <vt:lpstr>Fragmentlar arasi bilgi alisverisi</vt:lpstr>
      <vt:lpstr>1. Adim  </vt:lpstr>
      <vt:lpstr>2.Adim </vt:lpstr>
      <vt:lpstr>2.Fragment A</vt:lpstr>
      <vt:lpstr>PowerPoint Sunusu</vt:lpstr>
      <vt:lpstr>Fragmnet B</vt:lpstr>
      <vt:lpstr>PowerPoint Sunusu</vt:lpstr>
      <vt:lpstr>Activity layout’a fragment classlarinin ekliyoruz</vt:lpstr>
      <vt:lpstr>Activity Layout</vt:lpstr>
      <vt:lpstr>Fragment classi ile fragment layout bagla </vt:lpstr>
      <vt:lpstr>Tasarim </vt:lpstr>
      <vt:lpstr>FragmentA Activity</vt:lpstr>
      <vt:lpstr>FragmentB Activity</vt:lpstr>
      <vt:lpstr>Fragment Veri alisverisi </vt:lpstr>
      <vt:lpstr>PowerPoint Sunusu</vt:lpstr>
      <vt:lpstr>Acttivity</vt:lpstr>
      <vt:lpstr>Sonuc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Fragment</dc:title>
  <dc:creator>muaz gultekin</dc:creator>
  <cp:lastModifiedBy>muaz gultekin</cp:lastModifiedBy>
  <cp:revision>8</cp:revision>
  <dcterms:created xsi:type="dcterms:W3CDTF">2014-05-06T15:25:24Z</dcterms:created>
  <dcterms:modified xsi:type="dcterms:W3CDTF">2014-05-07T06:02:41Z</dcterms:modified>
</cp:coreProperties>
</file>