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5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4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9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9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C3B8-9537-46D6-A533-6CEE3F945E3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DF51-1511-4B05-B52D-E5CFB825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 sample application development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Muaz GULTEKIN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2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26" y="1825625"/>
            <a:ext cx="4196547" cy="4351338"/>
          </a:xfrm>
        </p:spPr>
      </p:pic>
    </p:spTree>
    <p:extLst>
      <p:ext uri="{BB962C8B-B14F-4D97-AF65-F5344CB8AC3E}">
        <p14:creationId xmlns:p14="http://schemas.microsoft.com/office/powerpoint/2010/main" val="217318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figure.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94" y="1825625"/>
            <a:ext cx="4456612" cy="4351338"/>
          </a:xfrm>
        </p:spPr>
      </p:pic>
    </p:spTree>
    <p:extLst>
      <p:ext uri="{BB962C8B-B14F-4D97-AF65-F5344CB8AC3E}">
        <p14:creationId xmlns:p14="http://schemas.microsoft.com/office/powerpoint/2010/main" val="304305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588" y="0"/>
            <a:ext cx="5766348" cy="5631935"/>
          </a:xfrm>
        </p:spPr>
      </p:pic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593" y="365125"/>
            <a:ext cx="5260373" cy="45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5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tha</a:t>
            </a:r>
            <a:r>
              <a:rPr lang="en-US" dirty="0" smtClean="0"/>
              <a:t> main class 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36" y="1495117"/>
            <a:ext cx="5143420" cy="5700023"/>
          </a:xfrm>
        </p:spPr>
      </p:pic>
    </p:spTree>
    <p:extLst>
      <p:ext uri="{BB962C8B-B14F-4D97-AF65-F5344CB8AC3E}">
        <p14:creationId xmlns:p14="http://schemas.microsoft.com/office/powerpoint/2010/main" val="1275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intent for each  event !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443" y="2257975"/>
            <a:ext cx="5287113" cy="3486637"/>
          </a:xfrm>
        </p:spPr>
      </p:pic>
    </p:spTree>
    <p:extLst>
      <p:ext uri="{BB962C8B-B14F-4D97-AF65-F5344CB8AC3E}">
        <p14:creationId xmlns:p14="http://schemas.microsoft.com/office/powerpoint/2010/main" val="90780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50203"/>
            <a:ext cx="5126110" cy="4351338"/>
          </a:xfrm>
        </p:spPr>
      </p:pic>
    </p:spTree>
    <p:extLst>
      <p:ext uri="{BB962C8B-B14F-4D97-AF65-F5344CB8AC3E}">
        <p14:creationId xmlns:p14="http://schemas.microsoft.com/office/powerpoint/2010/main" val="199465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class for each action 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76" y="2291318"/>
            <a:ext cx="4286848" cy="3419952"/>
          </a:xfrm>
        </p:spPr>
      </p:pic>
    </p:spTree>
    <p:extLst>
      <p:ext uri="{BB962C8B-B14F-4D97-AF65-F5344CB8AC3E}">
        <p14:creationId xmlns:p14="http://schemas.microsoft.com/office/powerpoint/2010/main" val="357050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38" y="2081738"/>
            <a:ext cx="5001323" cy="3839111"/>
          </a:xfrm>
        </p:spPr>
      </p:pic>
    </p:spTree>
    <p:extLst>
      <p:ext uri="{BB962C8B-B14F-4D97-AF65-F5344CB8AC3E}">
        <p14:creationId xmlns:p14="http://schemas.microsoft.com/office/powerpoint/2010/main" val="310839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file configuration </a:t>
            </a:r>
            <a:endParaRPr lang="en-US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70" y="1934080"/>
            <a:ext cx="5087060" cy="4134427"/>
          </a:xfrm>
        </p:spPr>
      </p:pic>
    </p:spTree>
    <p:extLst>
      <p:ext uri="{BB962C8B-B14F-4D97-AF65-F5344CB8AC3E}">
        <p14:creationId xmlns:p14="http://schemas.microsoft.com/office/powerpoint/2010/main" val="24714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Geniş ekran</PresentationFormat>
  <Paragraphs>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Intent sample application development </vt:lpstr>
      <vt:lpstr>Design the figure.</vt:lpstr>
      <vt:lpstr>PowerPoint Sunusu</vt:lpstr>
      <vt:lpstr>Write tha main class </vt:lpstr>
      <vt:lpstr>Create intent for each  event !</vt:lpstr>
      <vt:lpstr>Cont’d</vt:lpstr>
      <vt:lpstr>Create class for each action </vt:lpstr>
      <vt:lpstr>PowerPoint Sunusu</vt:lpstr>
      <vt:lpstr>Manifest file configuration </vt:lpstr>
      <vt:lpstr>Result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sample application development </dc:title>
  <dc:creator>muaz gultekin</dc:creator>
  <cp:lastModifiedBy>muaz gultekin</cp:lastModifiedBy>
  <cp:revision>2</cp:revision>
  <dcterms:created xsi:type="dcterms:W3CDTF">2014-04-09T05:48:46Z</dcterms:created>
  <dcterms:modified xsi:type="dcterms:W3CDTF">2014-04-09T06:07:22Z</dcterms:modified>
</cp:coreProperties>
</file>