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0" r:id="rId3"/>
    <p:sldId id="257" r:id="rId4"/>
    <p:sldId id="258" r:id="rId5"/>
    <p:sldId id="259" r:id="rId6"/>
    <p:sldId id="261" r:id="rId7"/>
    <p:sldId id="260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6" r:id="rId31"/>
    <p:sldId id="285" r:id="rId32"/>
    <p:sldId id="287" r:id="rId33"/>
    <p:sldId id="288" r:id="rId34"/>
    <p:sldId id="284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0" autoAdjust="0"/>
    <p:restoredTop sz="94660"/>
  </p:normalViewPr>
  <p:slideViewPr>
    <p:cSldViewPr>
      <p:cViewPr varScale="1">
        <p:scale>
          <a:sx n="87" d="100"/>
          <a:sy n="87" d="100"/>
        </p:scale>
        <p:origin x="16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00705-B63C-4AEA-A56A-904461EEA3E0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F43692-A58A-41A5-AE0D-AFE0805A2758}">
      <dgm:prSet phldrT="[Text]" custT="1"/>
      <dgm:spPr/>
      <dgm:t>
        <a:bodyPr/>
        <a:lstStyle/>
        <a:p>
          <a:r>
            <a:rPr lang="en-US" sz="2000" smtClean="0">
              <a:latin typeface="Segoe UI" pitchFamily="34" charset="0"/>
              <a:ea typeface="Segoe UI" pitchFamily="34" charset="0"/>
              <a:cs typeface="Segoe UI" pitchFamily="34" charset="0"/>
            </a:rPr>
            <a:t>Project Managemment isn’t personal productivity</a:t>
          </a:r>
          <a:endParaRPr lang="en-US" sz="20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A8DD199-7F70-4B0F-8431-F362F53891FC}" type="parTrans" cxnId="{4A8DC005-9DF1-4368-94A1-A51270C5AAAD}">
      <dgm:prSet/>
      <dgm:spPr/>
      <dgm:t>
        <a:bodyPr/>
        <a:lstStyle/>
        <a:p>
          <a:endParaRPr lang="en-US" sz="2000"/>
        </a:p>
      </dgm:t>
    </dgm:pt>
    <dgm:pt modelId="{85B44599-A5D4-4498-BA96-CDCC6B2AE240}" type="sibTrans" cxnId="{4A8DC005-9DF1-4368-94A1-A51270C5AAAD}">
      <dgm:prSet/>
      <dgm:spPr/>
      <dgm:t>
        <a:bodyPr/>
        <a:lstStyle/>
        <a:p>
          <a:endParaRPr lang="en-US" sz="2000"/>
        </a:p>
      </dgm:t>
    </dgm:pt>
    <dgm:pt modelId="{C0399336-7CA8-42F6-8D55-8251058AACF5}">
      <dgm:prSet phldrT="[Text]" custT="1"/>
      <dgm:spPr/>
      <dgm:t>
        <a:bodyPr/>
        <a:lstStyle/>
        <a:p>
          <a:r>
            <a:rPr lang="en-US" sz="2000" smtClean="0">
              <a:latin typeface="Segoe UI" pitchFamily="34" charset="0"/>
              <a:ea typeface="Segoe UI" pitchFamily="34" charset="0"/>
              <a:cs typeface="Segoe UI" pitchFamily="34" charset="0"/>
            </a:rPr>
            <a:t>Project Management isn’t people management</a:t>
          </a:r>
          <a:endParaRPr lang="en-US" sz="20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99452DE5-A835-4782-850B-9906B0923C88}" type="parTrans" cxnId="{9E71CF00-C944-4A5D-A842-4F090F473FA7}">
      <dgm:prSet/>
      <dgm:spPr/>
      <dgm:t>
        <a:bodyPr/>
        <a:lstStyle/>
        <a:p>
          <a:endParaRPr lang="en-US" sz="2000"/>
        </a:p>
      </dgm:t>
    </dgm:pt>
    <dgm:pt modelId="{7D124D67-7E31-4851-909D-BA376676759F}" type="sibTrans" cxnId="{9E71CF00-C944-4A5D-A842-4F090F473FA7}">
      <dgm:prSet/>
      <dgm:spPr/>
      <dgm:t>
        <a:bodyPr/>
        <a:lstStyle/>
        <a:p>
          <a:endParaRPr lang="en-US" sz="2000"/>
        </a:p>
      </dgm:t>
    </dgm:pt>
    <dgm:pt modelId="{536072DF-09A3-44EF-92FF-CD6BC6932867}">
      <dgm:prSet phldrT="[Text]" custT="1"/>
      <dgm:spPr/>
      <dgm:t>
        <a:bodyPr/>
        <a:lstStyle/>
        <a:p>
          <a:r>
            <a:rPr lang="en-US" sz="2000" smtClean="0">
              <a:latin typeface="Segoe UI" pitchFamily="34" charset="0"/>
              <a:ea typeface="Segoe UI" pitchFamily="34" charset="0"/>
              <a:cs typeface="Segoe UI" pitchFamily="34" charset="0"/>
            </a:rPr>
            <a:t>Project Management isn’t operations or service management</a:t>
          </a:r>
          <a:endParaRPr lang="en-US" sz="20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D016DEB0-0F84-48CF-A555-33003F40D83E}" type="parTrans" cxnId="{9E2A23A0-0DF4-4C96-955B-D34B8242DC78}">
      <dgm:prSet/>
      <dgm:spPr/>
      <dgm:t>
        <a:bodyPr/>
        <a:lstStyle/>
        <a:p>
          <a:endParaRPr lang="en-US" sz="2000"/>
        </a:p>
      </dgm:t>
    </dgm:pt>
    <dgm:pt modelId="{A1EA1545-272A-4AD0-866B-C16A6C09659E}" type="sibTrans" cxnId="{9E2A23A0-0DF4-4C96-955B-D34B8242DC78}">
      <dgm:prSet/>
      <dgm:spPr/>
      <dgm:t>
        <a:bodyPr/>
        <a:lstStyle/>
        <a:p>
          <a:endParaRPr lang="en-US" sz="2000"/>
        </a:p>
      </dgm:t>
    </dgm:pt>
    <dgm:pt modelId="{E84F6754-7E57-446A-8942-BD9CBD0B85A7}" type="pres">
      <dgm:prSet presAssocID="{2FE00705-B63C-4AEA-A56A-904461EEA3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8DC7F0-6037-493E-A48D-76A8B6746547}" type="pres">
      <dgm:prSet presAssocID="{F7F43692-A58A-41A5-AE0D-AFE0805A2758}" presName="parentLin" presStyleCnt="0"/>
      <dgm:spPr/>
    </dgm:pt>
    <dgm:pt modelId="{36169B12-4270-40C6-8A9A-1AA44B981DEC}" type="pres">
      <dgm:prSet presAssocID="{F7F43692-A58A-41A5-AE0D-AFE0805A275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A42548C-BDC4-4596-B807-4E2E4CA697BB}" type="pres">
      <dgm:prSet presAssocID="{F7F43692-A58A-41A5-AE0D-AFE0805A2758}" presName="parentText" presStyleLbl="node1" presStyleIdx="0" presStyleCnt="3" custScaleX="129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D7763-C781-407C-99BA-756CA9C3F17E}" type="pres">
      <dgm:prSet presAssocID="{F7F43692-A58A-41A5-AE0D-AFE0805A2758}" presName="negativeSpace" presStyleCnt="0"/>
      <dgm:spPr/>
    </dgm:pt>
    <dgm:pt modelId="{D28F07B4-75F2-4C6A-91A0-5ED7C283980F}" type="pres">
      <dgm:prSet presAssocID="{F7F43692-A58A-41A5-AE0D-AFE0805A2758}" presName="childText" presStyleLbl="conFgAcc1" presStyleIdx="0" presStyleCnt="3" custLinFactNeighborX="885" custLinFactNeighborY="-4073">
        <dgm:presLayoutVars>
          <dgm:bulletEnabled val="1"/>
        </dgm:presLayoutVars>
      </dgm:prSet>
      <dgm:spPr/>
    </dgm:pt>
    <dgm:pt modelId="{73FB1898-6C3A-4D7B-B56B-67A8A43E817C}" type="pres">
      <dgm:prSet presAssocID="{85B44599-A5D4-4498-BA96-CDCC6B2AE240}" presName="spaceBetweenRectangles" presStyleCnt="0"/>
      <dgm:spPr/>
    </dgm:pt>
    <dgm:pt modelId="{B86865FC-5C40-4E17-A1A6-0A39FDA224FF}" type="pres">
      <dgm:prSet presAssocID="{C0399336-7CA8-42F6-8D55-8251058AACF5}" presName="parentLin" presStyleCnt="0"/>
      <dgm:spPr/>
    </dgm:pt>
    <dgm:pt modelId="{6F4B11FF-9B1E-498C-88F1-EA0EEE28F39D}" type="pres">
      <dgm:prSet presAssocID="{C0399336-7CA8-42F6-8D55-8251058AACF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1D173B6-1FBC-43D4-A0AA-0B35A6629D34}" type="pres">
      <dgm:prSet presAssocID="{C0399336-7CA8-42F6-8D55-8251058AACF5}" presName="parentText" presStyleLbl="node1" presStyleIdx="1" presStyleCnt="3" custScaleX="1301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41DB5-28D1-4C1B-94EA-70C1D1BC51D6}" type="pres">
      <dgm:prSet presAssocID="{C0399336-7CA8-42F6-8D55-8251058AACF5}" presName="negativeSpace" presStyleCnt="0"/>
      <dgm:spPr/>
    </dgm:pt>
    <dgm:pt modelId="{8DACD67C-C8A6-42A3-A939-4680493F0542}" type="pres">
      <dgm:prSet presAssocID="{C0399336-7CA8-42F6-8D55-8251058AACF5}" presName="childText" presStyleLbl="conFgAcc1" presStyleIdx="1" presStyleCnt="3">
        <dgm:presLayoutVars>
          <dgm:bulletEnabled val="1"/>
        </dgm:presLayoutVars>
      </dgm:prSet>
      <dgm:spPr/>
    </dgm:pt>
    <dgm:pt modelId="{F2EF285F-C17C-4A0C-B4AD-CAFC27E09FF1}" type="pres">
      <dgm:prSet presAssocID="{7D124D67-7E31-4851-909D-BA376676759F}" presName="spaceBetweenRectangles" presStyleCnt="0"/>
      <dgm:spPr/>
    </dgm:pt>
    <dgm:pt modelId="{6487A410-3BB2-429E-96E7-591590464483}" type="pres">
      <dgm:prSet presAssocID="{536072DF-09A3-44EF-92FF-CD6BC6932867}" presName="parentLin" presStyleCnt="0"/>
      <dgm:spPr/>
    </dgm:pt>
    <dgm:pt modelId="{676EAD56-C8E2-4258-9B33-2AF10234E8F6}" type="pres">
      <dgm:prSet presAssocID="{536072DF-09A3-44EF-92FF-CD6BC693286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09272D5-1447-477B-9A8F-D7B724D283ED}" type="pres">
      <dgm:prSet presAssocID="{536072DF-09A3-44EF-92FF-CD6BC6932867}" presName="parentText" presStyleLbl="node1" presStyleIdx="2" presStyleCnt="3" custScaleX="129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C2977-2701-49BD-AD21-E45A78C3BD77}" type="pres">
      <dgm:prSet presAssocID="{536072DF-09A3-44EF-92FF-CD6BC6932867}" presName="negativeSpace" presStyleCnt="0"/>
      <dgm:spPr/>
    </dgm:pt>
    <dgm:pt modelId="{41B8AE81-4AD5-48F8-8099-9D5077DF6E61}" type="pres">
      <dgm:prSet presAssocID="{536072DF-09A3-44EF-92FF-CD6BC693286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E94E9CB-787D-46CF-9FD2-F9DAD87162B7}" type="presOf" srcId="{2FE00705-B63C-4AEA-A56A-904461EEA3E0}" destId="{E84F6754-7E57-446A-8942-BD9CBD0B85A7}" srcOrd="0" destOrd="0" presId="urn:microsoft.com/office/officeart/2005/8/layout/list1"/>
    <dgm:cxn modelId="{8F3D00DE-8205-4CB8-8F04-5741881D9E3A}" type="presOf" srcId="{F7F43692-A58A-41A5-AE0D-AFE0805A2758}" destId="{4A42548C-BDC4-4596-B807-4E2E4CA697BB}" srcOrd="1" destOrd="0" presId="urn:microsoft.com/office/officeart/2005/8/layout/list1"/>
    <dgm:cxn modelId="{2F4AC971-E2A9-47F2-B473-CF1F9420C7F1}" type="presOf" srcId="{536072DF-09A3-44EF-92FF-CD6BC6932867}" destId="{309272D5-1447-477B-9A8F-D7B724D283ED}" srcOrd="1" destOrd="0" presId="urn:microsoft.com/office/officeart/2005/8/layout/list1"/>
    <dgm:cxn modelId="{9E71CF00-C944-4A5D-A842-4F090F473FA7}" srcId="{2FE00705-B63C-4AEA-A56A-904461EEA3E0}" destId="{C0399336-7CA8-42F6-8D55-8251058AACF5}" srcOrd="1" destOrd="0" parTransId="{99452DE5-A835-4782-850B-9906B0923C88}" sibTransId="{7D124D67-7E31-4851-909D-BA376676759F}"/>
    <dgm:cxn modelId="{C6802A12-0A47-41EF-BE68-1D309EBC98D1}" type="presOf" srcId="{C0399336-7CA8-42F6-8D55-8251058AACF5}" destId="{6F4B11FF-9B1E-498C-88F1-EA0EEE28F39D}" srcOrd="0" destOrd="0" presId="urn:microsoft.com/office/officeart/2005/8/layout/list1"/>
    <dgm:cxn modelId="{4A8DC005-9DF1-4368-94A1-A51270C5AAAD}" srcId="{2FE00705-B63C-4AEA-A56A-904461EEA3E0}" destId="{F7F43692-A58A-41A5-AE0D-AFE0805A2758}" srcOrd="0" destOrd="0" parTransId="{4A8DD199-7F70-4B0F-8431-F362F53891FC}" sibTransId="{85B44599-A5D4-4498-BA96-CDCC6B2AE240}"/>
    <dgm:cxn modelId="{DD73BF7C-8238-436C-8D90-E123D2847BA5}" type="presOf" srcId="{536072DF-09A3-44EF-92FF-CD6BC6932867}" destId="{676EAD56-C8E2-4258-9B33-2AF10234E8F6}" srcOrd="0" destOrd="0" presId="urn:microsoft.com/office/officeart/2005/8/layout/list1"/>
    <dgm:cxn modelId="{9E2A23A0-0DF4-4C96-955B-D34B8242DC78}" srcId="{2FE00705-B63C-4AEA-A56A-904461EEA3E0}" destId="{536072DF-09A3-44EF-92FF-CD6BC6932867}" srcOrd="2" destOrd="0" parTransId="{D016DEB0-0F84-48CF-A555-33003F40D83E}" sibTransId="{A1EA1545-272A-4AD0-866B-C16A6C09659E}"/>
    <dgm:cxn modelId="{8017C4C3-233F-42E4-B039-01C0E128A3B6}" type="presOf" srcId="{F7F43692-A58A-41A5-AE0D-AFE0805A2758}" destId="{36169B12-4270-40C6-8A9A-1AA44B981DEC}" srcOrd="0" destOrd="0" presId="urn:microsoft.com/office/officeart/2005/8/layout/list1"/>
    <dgm:cxn modelId="{12BC360B-58F5-4592-85B4-2404757064EA}" type="presOf" srcId="{C0399336-7CA8-42F6-8D55-8251058AACF5}" destId="{91D173B6-1FBC-43D4-A0AA-0B35A6629D34}" srcOrd="1" destOrd="0" presId="urn:microsoft.com/office/officeart/2005/8/layout/list1"/>
    <dgm:cxn modelId="{59A549AA-21E4-4165-8C0A-6677C433D497}" type="presParOf" srcId="{E84F6754-7E57-446A-8942-BD9CBD0B85A7}" destId="{D98DC7F0-6037-493E-A48D-76A8B6746547}" srcOrd="0" destOrd="0" presId="urn:microsoft.com/office/officeart/2005/8/layout/list1"/>
    <dgm:cxn modelId="{B8909DAF-8276-4350-9095-0B265FF97FD3}" type="presParOf" srcId="{D98DC7F0-6037-493E-A48D-76A8B6746547}" destId="{36169B12-4270-40C6-8A9A-1AA44B981DEC}" srcOrd="0" destOrd="0" presId="urn:microsoft.com/office/officeart/2005/8/layout/list1"/>
    <dgm:cxn modelId="{8EEE8501-0927-4E5B-B6D2-6F347DE035E1}" type="presParOf" srcId="{D98DC7F0-6037-493E-A48D-76A8B6746547}" destId="{4A42548C-BDC4-4596-B807-4E2E4CA697BB}" srcOrd="1" destOrd="0" presId="urn:microsoft.com/office/officeart/2005/8/layout/list1"/>
    <dgm:cxn modelId="{071AB4BE-D646-4094-AF0D-D2ECFC585049}" type="presParOf" srcId="{E84F6754-7E57-446A-8942-BD9CBD0B85A7}" destId="{7BFD7763-C781-407C-99BA-756CA9C3F17E}" srcOrd="1" destOrd="0" presId="urn:microsoft.com/office/officeart/2005/8/layout/list1"/>
    <dgm:cxn modelId="{5E54B6D7-96DD-4605-8B63-BD260E40452B}" type="presParOf" srcId="{E84F6754-7E57-446A-8942-BD9CBD0B85A7}" destId="{D28F07B4-75F2-4C6A-91A0-5ED7C283980F}" srcOrd="2" destOrd="0" presId="urn:microsoft.com/office/officeart/2005/8/layout/list1"/>
    <dgm:cxn modelId="{BAF5E500-66AC-44C7-9D42-F90760A6DEEB}" type="presParOf" srcId="{E84F6754-7E57-446A-8942-BD9CBD0B85A7}" destId="{73FB1898-6C3A-4D7B-B56B-67A8A43E817C}" srcOrd="3" destOrd="0" presId="urn:microsoft.com/office/officeart/2005/8/layout/list1"/>
    <dgm:cxn modelId="{C4431E6C-BE33-4F55-A4A5-8C62982379A9}" type="presParOf" srcId="{E84F6754-7E57-446A-8942-BD9CBD0B85A7}" destId="{B86865FC-5C40-4E17-A1A6-0A39FDA224FF}" srcOrd="4" destOrd="0" presId="urn:microsoft.com/office/officeart/2005/8/layout/list1"/>
    <dgm:cxn modelId="{B268A7E7-D6DD-42AE-A907-19F5348F4D3D}" type="presParOf" srcId="{B86865FC-5C40-4E17-A1A6-0A39FDA224FF}" destId="{6F4B11FF-9B1E-498C-88F1-EA0EEE28F39D}" srcOrd="0" destOrd="0" presId="urn:microsoft.com/office/officeart/2005/8/layout/list1"/>
    <dgm:cxn modelId="{C20C8325-45C6-4DF1-94BE-F3942DC4933B}" type="presParOf" srcId="{B86865FC-5C40-4E17-A1A6-0A39FDA224FF}" destId="{91D173B6-1FBC-43D4-A0AA-0B35A6629D34}" srcOrd="1" destOrd="0" presId="urn:microsoft.com/office/officeart/2005/8/layout/list1"/>
    <dgm:cxn modelId="{9503C9C3-2FCC-4B99-9193-451B56CBDB0A}" type="presParOf" srcId="{E84F6754-7E57-446A-8942-BD9CBD0B85A7}" destId="{33841DB5-28D1-4C1B-94EA-70C1D1BC51D6}" srcOrd="5" destOrd="0" presId="urn:microsoft.com/office/officeart/2005/8/layout/list1"/>
    <dgm:cxn modelId="{067FD134-CD2D-4A74-AB24-A4AEA702368D}" type="presParOf" srcId="{E84F6754-7E57-446A-8942-BD9CBD0B85A7}" destId="{8DACD67C-C8A6-42A3-A939-4680493F0542}" srcOrd="6" destOrd="0" presId="urn:microsoft.com/office/officeart/2005/8/layout/list1"/>
    <dgm:cxn modelId="{1E504DA8-E9CE-4484-B001-1B73209BDFAA}" type="presParOf" srcId="{E84F6754-7E57-446A-8942-BD9CBD0B85A7}" destId="{F2EF285F-C17C-4A0C-B4AD-CAFC27E09FF1}" srcOrd="7" destOrd="0" presId="urn:microsoft.com/office/officeart/2005/8/layout/list1"/>
    <dgm:cxn modelId="{D959BB8F-2DB9-4F32-B58C-37555599EDAF}" type="presParOf" srcId="{E84F6754-7E57-446A-8942-BD9CBD0B85A7}" destId="{6487A410-3BB2-429E-96E7-591590464483}" srcOrd="8" destOrd="0" presId="urn:microsoft.com/office/officeart/2005/8/layout/list1"/>
    <dgm:cxn modelId="{884EF694-0002-4D4F-A062-844A2E1FA5A3}" type="presParOf" srcId="{6487A410-3BB2-429E-96E7-591590464483}" destId="{676EAD56-C8E2-4258-9B33-2AF10234E8F6}" srcOrd="0" destOrd="0" presId="urn:microsoft.com/office/officeart/2005/8/layout/list1"/>
    <dgm:cxn modelId="{ACDC3BD5-0875-4561-87FF-06BC7530C321}" type="presParOf" srcId="{6487A410-3BB2-429E-96E7-591590464483}" destId="{309272D5-1447-477B-9A8F-D7B724D283ED}" srcOrd="1" destOrd="0" presId="urn:microsoft.com/office/officeart/2005/8/layout/list1"/>
    <dgm:cxn modelId="{C4C2A459-2EB1-4359-9ABB-74D9901AED65}" type="presParOf" srcId="{E84F6754-7E57-446A-8942-BD9CBD0B85A7}" destId="{E20C2977-2701-49BD-AD21-E45A78C3BD77}" srcOrd="9" destOrd="0" presId="urn:microsoft.com/office/officeart/2005/8/layout/list1"/>
    <dgm:cxn modelId="{3C48E53F-13B2-40FF-8A29-CF056C23DEDB}" type="presParOf" srcId="{E84F6754-7E57-446A-8942-BD9CBD0B85A7}" destId="{41B8AE81-4AD5-48F8-8099-9D5077DF6E6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BC1FB7-8167-45FB-B4C2-125D9837747E}" type="doc">
      <dgm:prSet loTypeId="urn:microsoft.com/office/officeart/2005/8/layout/cycle2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D7EEC0-A083-453B-86BA-D0F3E489E52A}">
      <dgm:prSet phldrT="[Text]"/>
      <dgm:spPr/>
      <dgm:t>
        <a:bodyPr/>
        <a:lstStyle/>
        <a:p>
          <a:r>
            <a:rPr lang="en-US" smtClean="0"/>
            <a:t>Initiating</a:t>
          </a:r>
          <a:endParaRPr lang="en-US"/>
        </a:p>
      </dgm:t>
    </dgm:pt>
    <dgm:pt modelId="{07221F7F-D825-4E40-8C59-50CE7636560D}" type="parTrans" cxnId="{6829C375-D167-4241-B918-C3EFE0350936}">
      <dgm:prSet/>
      <dgm:spPr/>
      <dgm:t>
        <a:bodyPr/>
        <a:lstStyle/>
        <a:p>
          <a:endParaRPr lang="en-US"/>
        </a:p>
      </dgm:t>
    </dgm:pt>
    <dgm:pt modelId="{ADC47BFC-2386-40E1-95AB-BFA20E907061}" type="sibTrans" cxnId="{6829C375-D167-4241-B918-C3EFE0350936}">
      <dgm:prSet/>
      <dgm:spPr/>
      <dgm:t>
        <a:bodyPr/>
        <a:lstStyle/>
        <a:p>
          <a:endParaRPr lang="en-US"/>
        </a:p>
      </dgm:t>
    </dgm:pt>
    <dgm:pt modelId="{2FE7A118-9F23-4AE9-B623-274AAFECB412}">
      <dgm:prSet phldrT="[Text]"/>
      <dgm:spPr/>
      <dgm:t>
        <a:bodyPr/>
        <a:lstStyle/>
        <a:p>
          <a:r>
            <a:rPr lang="en-US" smtClean="0"/>
            <a:t>Planning</a:t>
          </a:r>
          <a:endParaRPr lang="en-US"/>
        </a:p>
      </dgm:t>
    </dgm:pt>
    <dgm:pt modelId="{94D779E5-F1CD-47B3-BED8-CF461EA86B6C}" type="parTrans" cxnId="{4BE85762-DA7C-4C12-AF30-A1C33B62EAD9}">
      <dgm:prSet/>
      <dgm:spPr/>
      <dgm:t>
        <a:bodyPr/>
        <a:lstStyle/>
        <a:p>
          <a:endParaRPr lang="en-US"/>
        </a:p>
      </dgm:t>
    </dgm:pt>
    <dgm:pt modelId="{25C7083E-0E5C-44DF-B44A-4F6AD49F254F}" type="sibTrans" cxnId="{4BE85762-DA7C-4C12-AF30-A1C33B62EAD9}">
      <dgm:prSet/>
      <dgm:spPr/>
      <dgm:t>
        <a:bodyPr/>
        <a:lstStyle/>
        <a:p>
          <a:endParaRPr lang="en-US"/>
        </a:p>
      </dgm:t>
    </dgm:pt>
    <dgm:pt modelId="{F04E741B-F24F-4F07-A303-A0268E98C886}">
      <dgm:prSet phldrT="[Text]"/>
      <dgm:spPr/>
      <dgm:t>
        <a:bodyPr/>
        <a:lstStyle/>
        <a:p>
          <a:r>
            <a:rPr lang="en-US" smtClean="0"/>
            <a:t>Executing</a:t>
          </a:r>
          <a:endParaRPr lang="en-US"/>
        </a:p>
      </dgm:t>
    </dgm:pt>
    <dgm:pt modelId="{F5022428-CFE8-49D7-963A-EB1A6453883E}" type="parTrans" cxnId="{E464D160-E4EF-42C9-8584-AEC65A63FD7A}">
      <dgm:prSet/>
      <dgm:spPr/>
      <dgm:t>
        <a:bodyPr/>
        <a:lstStyle/>
        <a:p>
          <a:endParaRPr lang="en-US"/>
        </a:p>
      </dgm:t>
    </dgm:pt>
    <dgm:pt modelId="{C58CF634-F26D-4416-B4F6-C6315F4685B7}" type="sibTrans" cxnId="{E464D160-E4EF-42C9-8584-AEC65A63FD7A}">
      <dgm:prSet/>
      <dgm:spPr/>
      <dgm:t>
        <a:bodyPr/>
        <a:lstStyle/>
        <a:p>
          <a:endParaRPr lang="en-US"/>
        </a:p>
      </dgm:t>
    </dgm:pt>
    <dgm:pt modelId="{B76F607A-9E91-4E7B-A0B0-F83759FB1C0E}">
      <dgm:prSet phldrT="[Text]"/>
      <dgm:spPr/>
      <dgm:t>
        <a:bodyPr/>
        <a:lstStyle/>
        <a:p>
          <a:r>
            <a:rPr lang="en-US" smtClean="0"/>
            <a:t>Controlling</a:t>
          </a:r>
          <a:endParaRPr lang="en-US"/>
        </a:p>
      </dgm:t>
    </dgm:pt>
    <dgm:pt modelId="{B335ECEF-141B-4181-BC45-AAABB789D5DA}" type="parTrans" cxnId="{6DC93387-38FA-4ABB-AA97-3C099CE2B996}">
      <dgm:prSet/>
      <dgm:spPr/>
      <dgm:t>
        <a:bodyPr/>
        <a:lstStyle/>
        <a:p>
          <a:endParaRPr lang="en-US"/>
        </a:p>
      </dgm:t>
    </dgm:pt>
    <dgm:pt modelId="{8C06C691-D917-49CF-91F4-9E9748ED79DF}" type="sibTrans" cxnId="{6DC93387-38FA-4ABB-AA97-3C099CE2B996}">
      <dgm:prSet/>
      <dgm:spPr/>
      <dgm:t>
        <a:bodyPr/>
        <a:lstStyle/>
        <a:p>
          <a:endParaRPr lang="en-US"/>
        </a:p>
      </dgm:t>
    </dgm:pt>
    <dgm:pt modelId="{48445C37-EE79-4771-A69B-4B5F57B7EA57}">
      <dgm:prSet phldrT="[Text]"/>
      <dgm:spPr/>
      <dgm:t>
        <a:bodyPr/>
        <a:lstStyle/>
        <a:p>
          <a:r>
            <a:rPr lang="en-US" smtClean="0"/>
            <a:t>Closing</a:t>
          </a:r>
          <a:endParaRPr lang="en-US"/>
        </a:p>
      </dgm:t>
    </dgm:pt>
    <dgm:pt modelId="{D07BBB2B-D2F1-4A88-A9EA-45CBF94A3629}" type="parTrans" cxnId="{6F95B342-297F-445D-949D-DE132AF1ABA8}">
      <dgm:prSet/>
      <dgm:spPr/>
      <dgm:t>
        <a:bodyPr/>
        <a:lstStyle/>
        <a:p>
          <a:endParaRPr lang="en-US"/>
        </a:p>
      </dgm:t>
    </dgm:pt>
    <dgm:pt modelId="{C8DFC5E7-5173-4A4C-94FD-9B6AF24105F0}" type="sibTrans" cxnId="{6F95B342-297F-445D-949D-DE132AF1ABA8}">
      <dgm:prSet/>
      <dgm:spPr/>
      <dgm:t>
        <a:bodyPr/>
        <a:lstStyle/>
        <a:p>
          <a:endParaRPr lang="en-US"/>
        </a:p>
      </dgm:t>
    </dgm:pt>
    <dgm:pt modelId="{DDC3102A-FF91-41E9-A8A2-E3FEF08DC7DF}" type="pres">
      <dgm:prSet presAssocID="{40BC1FB7-8167-45FB-B4C2-125D9837747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B77DBF-73BC-4252-8AA3-BD0B44B4927C}" type="pres">
      <dgm:prSet presAssocID="{11D7EEC0-A083-453B-86BA-D0F3E489E52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538CB-B9F4-464F-A248-294D10B59FBB}" type="pres">
      <dgm:prSet presAssocID="{ADC47BFC-2386-40E1-95AB-BFA20E90706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B8F2BE7-0BC9-4405-912E-4F83B8178DE8}" type="pres">
      <dgm:prSet presAssocID="{ADC47BFC-2386-40E1-95AB-BFA20E90706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0F7671F-F87F-4CCB-8835-E3B504230CC5}" type="pres">
      <dgm:prSet presAssocID="{2FE7A118-9F23-4AE9-B623-274AAFECB41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04CC3-9133-427D-985C-1DE26A8FB7D7}" type="pres">
      <dgm:prSet presAssocID="{25C7083E-0E5C-44DF-B44A-4F6AD49F254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A5999BE-727C-46AE-8939-203BFF8AC688}" type="pres">
      <dgm:prSet presAssocID="{25C7083E-0E5C-44DF-B44A-4F6AD49F254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7611272-7D7F-40B8-A2FF-53A3379A9D56}" type="pres">
      <dgm:prSet presAssocID="{F04E741B-F24F-4F07-A303-A0268E98C88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81513-9A0C-4F85-9603-1526836973BD}" type="pres">
      <dgm:prSet presAssocID="{C58CF634-F26D-4416-B4F6-C6315F4685B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8F767C6-C1CB-4BC2-967C-62AD155D528B}" type="pres">
      <dgm:prSet presAssocID="{C58CF634-F26D-4416-B4F6-C6315F4685B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0223FD8-185D-4009-9C16-3A8A9B9CE8BF}" type="pres">
      <dgm:prSet presAssocID="{B76F607A-9E91-4E7B-A0B0-F83759FB1C0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B3EF3-E108-40B3-B4C4-D60B520BED1E}" type="pres">
      <dgm:prSet presAssocID="{8C06C691-D917-49CF-91F4-9E9748ED79D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C69880-6E9D-409F-9939-2E15C593C006}" type="pres">
      <dgm:prSet presAssocID="{8C06C691-D917-49CF-91F4-9E9748ED79D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4574741-7AE1-4FE5-BBAE-C523192364FD}" type="pres">
      <dgm:prSet presAssocID="{48445C37-EE79-4771-A69B-4B5F57B7EA5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46C52-2B7A-4599-91F4-65D6947424D8}" type="pres">
      <dgm:prSet presAssocID="{C8DFC5E7-5173-4A4C-94FD-9B6AF24105F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CE12C42-1C41-4D0F-9AB5-5D68E4FD6B10}" type="pres">
      <dgm:prSet presAssocID="{C8DFC5E7-5173-4A4C-94FD-9B6AF24105F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4791D6C-7EE5-4818-A0AA-3CB6F6B79D00}" type="presOf" srcId="{F04E741B-F24F-4F07-A303-A0268E98C886}" destId="{57611272-7D7F-40B8-A2FF-53A3379A9D56}" srcOrd="0" destOrd="0" presId="urn:microsoft.com/office/officeart/2005/8/layout/cycle2"/>
    <dgm:cxn modelId="{581E6132-DF3D-43FF-976A-953E815E7CA0}" type="presOf" srcId="{8C06C691-D917-49CF-91F4-9E9748ED79DF}" destId="{F3C69880-6E9D-409F-9939-2E15C593C006}" srcOrd="1" destOrd="0" presId="urn:microsoft.com/office/officeart/2005/8/layout/cycle2"/>
    <dgm:cxn modelId="{EFF4A920-4589-4029-B101-61BA25EB9D23}" type="presOf" srcId="{C58CF634-F26D-4416-B4F6-C6315F4685B7}" destId="{EA281513-9A0C-4F85-9603-1526836973BD}" srcOrd="0" destOrd="0" presId="urn:microsoft.com/office/officeart/2005/8/layout/cycle2"/>
    <dgm:cxn modelId="{6829C375-D167-4241-B918-C3EFE0350936}" srcId="{40BC1FB7-8167-45FB-B4C2-125D9837747E}" destId="{11D7EEC0-A083-453B-86BA-D0F3E489E52A}" srcOrd="0" destOrd="0" parTransId="{07221F7F-D825-4E40-8C59-50CE7636560D}" sibTransId="{ADC47BFC-2386-40E1-95AB-BFA20E907061}"/>
    <dgm:cxn modelId="{6DC93387-38FA-4ABB-AA97-3C099CE2B996}" srcId="{40BC1FB7-8167-45FB-B4C2-125D9837747E}" destId="{B76F607A-9E91-4E7B-A0B0-F83759FB1C0E}" srcOrd="3" destOrd="0" parTransId="{B335ECEF-141B-4181-BC45-AAABB789D5DA}" sibTransId="{8C06C691-D917-49CF-91F4-9E9748ED79DF}"/>
    <dgm:cxn modelId="{D6BE481E-9A85-466D-9183-3623D1344F4E}" type="presOf" srcId="{ADC47BFC-2386-40E1-95AB-BFA20E907061}" destId="{C95538CB-B9F4-464F-A248-294D10B59FBB}" srcOrd="0" destOrd="0" presId="urn:microsoft.com/office/officeart/2005/8/layout/cycle2"/>
    <dgm:cxn modelId="{2064AFB1-4A30-4046-B38B-0159895BDEEC}" type="presOf" srcId="{C58CF634-F26D-4416-B4F6-C6315F4685B7}" destId="{18F767C6-C1CB-4BC2-967C-62AD155D528B}" srcOrd="1" destOrd="0" presId="urn:microsoft.com/office/officeart/2005/8/layout/cycle2"/>
    <dgm:cxn modelId="{E464D160-E4EF-42C9-8584-AEC65A63FD7A}" srcId="{40BC1FB7-8167-45FB-B4C2-125D9837747E}" destId="{F04E741B-F24F-4F07-A303-A0268E98C886}" srcOrd="2" destOrd="0" parTransId="{F5022428-CFE8-49D7-963A-EB1A6453883E}" sibTransId="{C58CF634-F26D-4416-B4F6-C6315F4685B7}"/>
    <dgm:cxn modelId="{5A77BA4B-B0F5-4560-BCBE-EA005234C2B9}" type="presOf" srcId="{8C06C691-D917-49CF-91F4-9E9748ED79DF}" destId="{66EB3EF3-E108-40B3-B4C4-D60B520BED1E}" srcOrd="0" destOrd="0" presId="urn:microsoft.com/office/officeart/2005/8/layout/cycle2"/>
    <dgm:cxn modelId="{6F95B342-297F-445D-949D-DE132AF1ABA8}" srcId="{40BC1FB7-8167-45FB-B4C2-125D9837747E}" destId="{48445C37-EE79-4771-A69B-4B5F57B7EA57}" srcOrd="4" destOrd="0" parTransId="{D07BBB2B-D2F1-4A88-A9EA-45CBF94A3629}" sibTransId="{C8DFC5E7-5173-4A4C-94FD-9B6AF24105F0}"/>
    <dgm:cxn modelId="{A5ED52A8-EAA7-4668-8578-FB88D142BE56}" type="presOf" srcId="{ADC47BFC-2386-40E1-95AB-BFA20E907061}" destId="{8B8F2BE7-0BC9-4405-912E-4F83B8178DE8}" srcOrd="1" destOrd="0" presId="urn:microsoft.com/office/officeart/2005/8/layout/cycle2"/>
    <dgm:cxn modelId="{A63CEA1D-DEE8-449A-B7ED-B8F8789972F7}" type="presOf" srcId="{C8DFC5E7-5173-4A4C-94FD-9B6AF24105F0}" destId="{8CE12C42-1C41-4D0F-9AB5-5D68E4FD6B10}" srcOrd="1" destOrd="0" presId="urn:microsoft.com/office/officeart/2005/8/layout/cycle2"/>
    <dgm:cxn modelId="{6DBCF9A8-AB0A-4233-A601-AB44A622C0DE}" type="presOf" srcId="{B76F607A-9E91-4E7B-A0B0-F83759FB1C0E}" destId="{E0223FD8-185D-4009-9C16-3A8A9B9CE8BF}" srcOrd="0" destOrd="0" presId="urn:microsoft.com/office/officeart/2005/8/layout/cycle2"/>
    <dgm:cxn modelId="{D1B1629B-F951-48EC-92BB-C9A430BF8806}" type="presOf" srcId="{11D7EEC0-A083-453B-86BA-D0F3E489E52A}" destId="{1BB77DBF-73BC-4252-8AA3-BD0B44B4927C}" srcOrd="0" destOrd="0" presId="urn:microsoft.com/office/officeart/2005/8/layout/cycle2"/>
    <dgm:cxn modelId="{5DD8A79C-3204-49F8-BF7B-2C31DBDFE14E}" type="presOf" srcId="{25C7083E-0E5C-44DF-B44A-4F6AD49F254F}" destId="{C4A04CC3-9133-427D-985C-1DE26A8FB7D7}" srcOrd="0" destOrd="0" presId="urn:microsoft.com/office/officeart/2005/8/layout/cycle2"/>
    <dgm:cxn modelId="{47EFE5BB-E7DF-453B-82CB-1F5C5B6D55E0}" type="presOf" srcId="{C8DFC5E7-5173-4A4C-94FD-9B6AF24105F0}" destId="{7D346C52-2B7A-4599-91F4-65D6947424D8}" srcOrd="0" destOrd="0" presId="urn:microsoft.com/office/officeart/2005/8/layout/cycle2"/>
    <dgm:cxn modelId="{DC032255-3185-45C1-B83D-CDF498A6EC2A}" type="presOf" srcId="{2FE7A118-9F23-4AE9-B623-274AAFECB412}" destId="{00F7671F-F87F-4CCB-8835-E3B504230CC5}" srcOrd="0" destOrd="0" presId="urn:microsoft.com/office/officeart/2005/8/layout/cycle2"/>
    <dgm:cxn modelId="{4719D5EF-FFB1-44EB-97B5-2EC61326AB75}" type="presOf" srcId="{48445C37-EE79-4771-A69B-4B5F57B7EA57}" destId="{A4574741-7AE1-4FE5-BBAE-C523192364FD}" srcOrd="0" destOrd="0" presId="urn:microsoft.com/office/officeart/2005/8/layout/cycle2"/>
    <dgm:cxn modelId="{33488E32-0D06-41BB-A65C-C0A74F5D7D2A}" type="presOf" srcId="{40BC1FB7-8167-45FB-B4C2-125D9837747E}" destId="{DDC3102A-FF91-41E9-A8A2-E3FEF08DC7DF}" srcOrd="0" destOrd="0" presId="urn:microsoft.com/office/officeart/2005/8/layout/cycle2"/>
    <dgm:cxn modelId="{4BE85762-DA7C-4C12-AF30-A1C33B62EAD9}" srcId="{40BC1FB7-8167-45FB-B4C2-125D9837747E}" destId="{2FE7A118-9F23-4AE9-B623-274AAFECB412}" srcOrd="1" destOrd="0" parTransId="{94D779E5-F1CD-47B3-BED8-CF461EA86B6C}" sibTransId="{25C7083E-0E5C-44DF-B44A-4F6AD49F254F}"/>
    <dgm:cxn modelId="{F6B43009-D5BC-4D6A-8EC0-731A790A71A7}" type="presOf" srcId="{25C7083E-0E5C-44DF-B44A-4F6AD49F254F}" destId="{1A5999BE-727C-46AE-8939-203BFF8AC688}" srcOrd="1" destOrd="0" presId="urn:microsoft.com/office/officeart/2005/8/layout/cycle2"/>
    <dgm:cxn modelId="{E23D7955-B241-492D-BF57-4FA92C393C7F}" type="presParOf" srcId="{DDC3102A-FF91-41E9-A8A2-E3FEF08DC7DF}" destId="{1BB77DBF-73BC-4252-8AA3-BD0B44B4927C}" srcOrd="0" destOrd="0" presId="urn:microsoft.com/office/officeart/2005/8/layout/cycle2"/>
    <dgm:cxn modelId="{0BAA3180-C839-48F5-A12D-76655F12832E}" type="presParOf" srcId="{DDC3102A-FF91-41E9-A8A2-E3FEF08DC7DF}" destId="{C95538CB-B9F4-464F-A248-294D10B59FBB}" srcOrd="1" destOrd="0" presId="urn:microsoft.com/office/officeart/2005/8/layout/cycle2"/>
    <dgm:cxn modelId="{7167D04F-D085-4351-88E4-87996B144BF7}" type="presParOf" srcId="{C95538CB-B9F4-464F-A248-294D10B59FBB}" destId="{8B8F2BE7-0BC9-4405-912E-4F83B8178DE8}" srcOrd="0" destOrd="0" presId="urn:microsoft.com/office/officeart/2005/8/layout/cycle2"/>
    <dgm:cxn modelId="{8546ABA4-CCDB-4007-B72D-3A40FDA1634D}" type="presParOf" srcId="{DDC3102A-FF91-41E9-A8A2-E3FEF08DC7DF}" destId="{00F7671F-F87F-4CCB-8835-E3B504230CC5}" srcOrd="2" destOrd="0" presId="urn:microsoft.com/office/officeart/2005/8/layout/cycle2"/>
    <dgm:cxn modelId="{925230DE-608D-48E9-ABC2-7B148B96FEF5}" type="presParOf" srcId="{DDC3102A-FF91-41E9-A8A2-E3FEF08DC7DF}" destId="{C4A04CC3-9133-427D-985C-1DE26A8FB7D7}" srcOrd="3" destOrd="0" presId="urn:microsoft.com/office/officeart/2005/8/layout/cycle2"/>
    <dgm:cxn modelId="{B23E17C6-4C6D-423C-8C8E-38E2D435C5F6}" type="presParOf" srcId="{C4A04CC3-9133-427D-985C-1DE26A8FB7D7}" destId="{1A5999BE-727C-46AE-8939-203BFF8AC688}" srcOrd="0" destOrd="0" presId="urn:microsoft.com/office/officeart/2005/8/layout/cycle2"/>
    <dgm:cxn modelId="{B65E4C7A-A5CB-4AAF-BF1C-0920D4D4198B}" type="presParOf" srcId="{DDC3102A-FF91-41E9-A8A2-E3FEF08DC7DF}" destId="{57611272-7D7F-40B8-A2FF-53A3379A9D56}" srcOrd="4" destOrd="0" presId="urn:microsoft.com/office/officeart/2005/8/layout/cycle2"/>
    <dgm:cxn modelId="{E46F72B5-652F-41E7-836A-1189B33E4C32}" type="presParOf" srcId="{DDC3102A-FF91-41E9-A8A2-E3FEF08DC7DF}" destId="{EA281513-9A0C-4F85-9603-1526836973BD}" srcOrd="5" destOrd="0" presId="urn:microsoft.com/office/officeart/2005/8/layout/cycle2"/>
    <dgm:cxn modelId="{08656AE3-9D02-459A-BD7D-61B0FAB3102F}" type="presParOf" srcId="{EA281513-9A0C-4F85-9603-1526836973BD}" destId="{18F767C6-C1CB-4BC2-967C-62AD155D528B}" srcOrd="0" destOrd="0" presId="urn:microsoft.com/office/officeart/2005/8/layout/cycle2"/>
    <dgm:cxn modelId="{F44638E5-9C5D-42FC-A379-4AA64F52AFB9}" type="presParOf" srcId="{DDC3102A-FF91-41E9-A8A2-E3FEF08DC7DF}" destId="{E0223FD8-185D-4009-9C16-3A8A9B9CE8BF}" srcOrd="6" destOrd="0" presId="urn:microsoft.com/office/officeart/2005/8/layout/cycle2"/>
    <dgm:cxn modelId="{43A8285C-56C1-4B52-843D-AAD5A9CDD1D9}" type="presParOf" srcId="{DDC3102A-FF91-41E9-A8A2-E3FEF08DC7DF}" destId="{66EB3EF3-E108-40B3-B4C4-D60B520BED1E}" srcOrd="7" destOrd="0" presId="urn:microsoft.com/office/officeart/2005/8/layout/cycle2"/>
    <dgm:cxn modelId="{392DC7A0-0B6D-43A8-B9AA-B2EE5AE45B5E}" type="presParOf" srcId="{66EB3EF3-E108-40B3-B4C4-D60B520BED1E}" destId="{F3C69880-6E9D-409F-9939-2E15C593C006}" srcOrd="0" destOrd="0" presId="urn:microsoft.com/office/officeart/2005/8/layout/cycle2"/>
    <dgm:cxn modelId="{FBA22F2C-4DE2-4336-AC0F-335064078000}" type="presParOf" srcId="{DDC3102A-FF91-41E9-A8A2-E3FEF08DC7DF}" destId="{A4574741-7AE1-4FE5-BBAE-C523192364FD}" srcOrd="8" destOrd="0" presId="urn:microsoft.com/office/officeart/2005/8/layout/cycle2"/>
    <dgm:cxn modelId="{A1EB9169-9508-444A-80E0-CF51F5A59DE4}" type="presParOf" srcId="{DDC3102A-FF91-41E9-A8A2-E3FEF08DC7DF}" destId="{7D346C52-2B7A-4599-91F4-65D6947424D8}" srcOrd="9" destOrd="0" presId="urn:microsoft.com/office/officeart/2005/8/layout/cycle2"/>
    <dgm:cxn modelId="{F97CFF2B-2766-4B64-9562-3E1B437373B6}" type="presParOf" srcId="{7D346C52-2B7A-4599-91F4-65D6947424D8}" destId="{8CE12C42-1C41-4D0F-9AB5-5D68E4FD6B1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D82968-3AED-4066-9DFC-C151FE1A800B}" type="doc">
      <dgm:prSet loTypeId="urn:microsoft.com/office/officeart/2005/8/layout/pyramid2" loCatId="list" qsTypeId="urn:microsoft.com/office/officeart/2005/8/quickstyle/simple1" qsCatId="simple" csTypeId="urn:microsoft.com/office/officeart/2005/8/colors/accent0_3" csCatId="mainScheme" phldr="1"/>
      <dgm:spPr/>
    </dgm:pt>
    <dgm:pt modelId="{4DCC2E78-9EE3-499D-A0B9-BD3A8D3A6E2F}">
      <dgm:prSet phldrT="[Text]"/>
      <dgm:spPr/>
      <dgm:t>
        <a:bodyPr/>
        <a:lstStyle/>
        <a:p>
          <a:r>
            <a:rPr lang="en-US" smtClean="0"/>
            <a:t>Identifying the Opportunities</a:t>
          </a:r>
          <a:endParaRPr lang="en-US"/>
        </a:p>
      </dgm:t>
    </dgm:pt>
    <dgm:pt modelId="{232D3352-92D8-4A7D-A8BC-F92CC350897D}" type="parTrans" cxnId="{AD330EF3-F737-4035-895D-880851C67279}">
      <dgm:prSet/>
      <dgm:spPr/>
      <dgm:t>
        <a:bodyPr/>
        <a:lstStyle/>
        <a:p>
          <a:endParaRPr lang="en-US"/>
        </a:p>
      </dgm:t>
    </dgm:pt>
    <dgm:pt modelId="{12A54967-DBA1-4BCD-A8A0-5F319059AFE4}" type="sibTrans" cxnId="{AD330EF3-F737-4035-895D-880851C67279}">
      <dgm:prSet/>
      <dgm:spPr/>
      <dgm:t>
        <a:bodyPr/>
        <a:lstStyle/>
        <a:p>
          <a:endParaRPr lang="en-US"/>
        </a:p>
      </dgm:t>
    </dgm:pt>
    <dgm:pt modelId="{F592EC2F-4FE5-4316-AF46-F0A72E3FB7C7}">
      <dgm:prSet phldrT="[Text]"/>
      <dgm:spPr/>
      <dgm:t>
        <a:bodyPr/>
        <a:lstStyle/>
        <a:p>
          <a:r>
            <a:rPr lang="en-US" smtClean="0"/>
            <a:t>Compare the Opportunities</a:t>
          </a:r>
          <a:endParaRPr lang="en-US"/>
        </a:p>
      </dgm:t>
    </dgm:pt>
    <dgm:pt modelId="{7B9873B0-EF1C-4A9A-9CC0-8869924376AB}" type="parTrans" cxnId="{6B39F57A-3DDE-470D-90C6-EF9CC902D26C}">
      <dgm:prSet/>
      <dgm:spPr/>
      <dgm:t>
        <a:bodyPr/>
        <a:lstStyle/>
        <a:p>
          <a:endParaRPr lang="en-US"/>
        </a:p>
      </dgm:t>
    </dgm:pt>
    <dgm:pt modelId="{A83920B8-3452-4E9B-B8B0-B185941938AB}" type="sibTrans" cxnId="{6B39F57A-3DDE-470D-90C6-EF9CC902D26C}">
      <dgm:prSet/>
      <dgm:spPr/>
      <dgm:t>
        <a:bodyPr/>
        <a:lstStyle/>
        <a:p>
          <a:endParaRPr lang="en-US"/>
        </a:p>
      </dgm:t>
    </dgm:pt>
    <dgm:pt modelId="{4469EF2F-24DE-4851-AC6C-B49AFDD70F35}">
      <dgm:prSet phldrT="[Text]"/>
      <dgm:spPr/>
      <dgm:t>
        <a:bodyPr/>
        <a:lstStyle/>
        <a:p>
          <a:r>
            <a:rPr lang="en-US" smtClean="0"/>
            <a:t>Rank and decide</a:t>
          </a:r>
          <a:endParaRPr lang="en-US"/>
        </a:p>
      </dgm:t>
    </dgm:pt>
    <dgm:pt modelId="{53C4072D-F289-45FC-B463-2D4B19632FA2}" type="parTrans" cxnId="{18558239-A71F-4D25-A87A-8359DCDE431D}">
      <dgm:prSet/>
      <dgm:spPr/>
      <dgm:t>
        <a:bodyPr/>
        <a:lstStyle/>
        <a:p>
          <a:endParaRPr lang="en-US"/>
        </a:p>
      </dgm:t>
    </dgm:pt>
    <dgm:pt modelId="{284EBD73-E0EE-4A36-840E-17941AE9A79E}" type="sibTrans" cxnId="{18558239-A71F-4D25-A87A-8359DCDE431D}">
      <dgm:prSet/>
      <dgm:spPr/>
      <dgm:t>
        <a:bodyPr/>
        <a:lstStyle/>
        <a:p>
          <a:endParaRPr lang="en-US"/>
        </a:p>
      </dgm:t>
    </dgm:pt>
    <dgm:pt modelId="{869A2B2D-E1C0-4B85-A632-D3B7682CFEF4}" type="pres">
      <dgm:prSet presAssocID="{D5D82968-3AED-4066-9DFC-C151FE1A800B}" presName="compositeShape" presStyleCnt="0">
        <dgm:presLayoutVars>
          <dgm:dir/>
          <dgm:resizeHandles/>
        </dgm:presLayoutVars>
      </dgm:prSet>
      <dgm:spPr/>
    </dgm:pt>
    <dgm:pt modelId="{5C31790A-5C43-4B1F-8C5E-FD70CC65EAE5}" type="pres">
      <dgm:prSet presAssocID="{D5D82968-3AED-4066-9DFC-C151FE1A800B}" presName="pyramid" presStyleLbl="node1" presStyleIdx="0" presStyleCnt="1" custLinFactNeighborX="-28696" custLinFactNeighborY="23750"/>
      <dgm:spPr/>
    </dgm:pt>
    <dgm:pt modelId="{72A804CE-E62F-4053-8266-9ACC15D2802E}" type="pres">
      <dgm:prSet presAssocID="{D5D82968-3AED-4066-9DFC-C151FE1A800B}" presName="theList" presStyleCnt="0"/>
      <dgm:spPr/>
    </dgm:pt>
    <dgm:pt modelId="{3728B138-36C2-4E97-B081-48586F11F94D}" type="pres">
      <dgm:prSet presAssocID="{4DCC2E78-9EE3-499D-A0B9-BD3A8D3A6E2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691AD-1B10-4D3B-AEA7-C3CD21FA11AB}" type="pres">
      <dgm:prSet presAssocID="{4DCC2E78-9EE3-499D-A0B9-BD3A8D3A6E2F}" presName="aSpace" presStyleCnt="0"/>
      <dgm:spPr/>
    </dgm:pt>
    <dgm:pt modelId="{3F93AD75-854A-4625-A4F2-892AB66EECE2}" type="pres">
      <dgm:prSet presAssocID="{F592EC2F-4FE5-4316-AF46-F0A72E3FB7C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D2347-9182-426C-AA81-249B859514DC}" type="pres">
      <dgm:prSet presAssocID="{F592EC2F-4FE5-4316-AF46-F0A72E3FB7C7}" presName="aSpace" presStyleCnt="0"/>
      <dgm:spPr/>
    </dgm:pt>
    <dgm:pt modelId="{1B02BB64-8D96-4566-B446-877ADA6ACFA8}" type="pres">
      <dgm:prSet presAssocID="{4469EF2F-24DE-4851-AC6C-B49AFDD70F3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03244-C7B3-492A-950B-360CBAF80F5D}" type="pres">
      <dgm:prSet presAssocID="{4469EF2F-24DE-4851-AC6C-B49AFDD70F35}" presName="aSpace" presStyleCnt="0"/>
      <dgm:spPr/>
    </dgm:pt>
  </dgm:ptLst>
  <dgm:cxnLst>
    <dgm:cxn modelId="{27F375C6-5239-4DA9-9860-8C3084ADE092}" type="presOf" srcId="{4469EF2F-24DE-4851-AC6C-B49AFDD70F35}" destId="{1B02BB64-8D96-4566-B446-877ADA6ACFA8}" srcOrd="0" destOrd="0" presId="urn:microsoft.com/office/officeart/2005/8/layout/pyramid2"/>
    <dgm:cxn modelId="{8DB97ABA-77DF-4986-A917-66AEBFF3C022}" type="presOf" srcId="{F592EC2F-4FE5-4316-AF46-F0A72E3FB7C7}" destId="{3F93AD75-854A-4625-A4F2-892AB66EECE2}" srcOrd="0" destOrd="0" presId="urn:microsoft.com/office/officeart/2005/8/layout/pyramid2"/>
    <dgm:cxn modelId="{822B2860-21C1-441E-A69C-FE30B820F895}" type="presOf" srcId="{4DCC2E78-9EE3-499D-A0B9-BD3A8D3A6E2F}" destId="{3728B138-36C2-4E97-B081-48586F11F94D}" srcOrd="0" destOrd="0" presId="urn:microsoft.com/office/officeart/2005/8/layout/pyramid2"/>
    <dgm:cxn modelId="{AD330EF3-F737-4035-895D-880851C67279}" srcId="{D5D82968-3AED-4066-9DFC-C151FE1A800B}" destId="{4DCC2E78-9EE3-499D-A0B9-BD3A8D3A6E2F}" srcOrd="0" destOrd="0" parTransId="{232D3352-92D8-4A7D-A8BC-F92CC350897D}" sibTransId="{12A54967-DBA1-4BCD-A8A0-5F319059AFE4}"/>
    <dgm:cxn modelId="{18558239-A71F-4D25-A87A-8359DCDE431D}" srcId="{D5D82968-3AED-4066-9DFC-C151FE1A800B}" destId="{4469EF2F-24DE-4851-AC6C-B49AFDD70F35}" srcOrd="2" destOrd="0" parTransId="{53C4072D-F289-45FC-B463-2D4B19632FA2}" sibTransId="{284EBD73-E0EE-4A36-840E-17941AE9A79E}"/>
    <dgm:cxn modelId="{6B39F57A-3DDE-470D-90C6-EF9CC902D26C}" srcId="{D5D82968-3AED-4066-9DFC-C151FE1A800B}" destId="{F592EC2F-4FE5-4316-AF46-F0A72E3FB7C7}" srcOrd="1" destOrd="0" parTransId="{7B9873B0-EF1C-4A9A-9CC0-8869924376AB}" sibTransId="{A83920B8-3452-4E9B-B8B0-B185941938AB}"/>
    <dgm:cxn modelId="{7EFAF825-86C3-470B-8E66-68DD752E83D3}" type="presOf" srcId="{D5D82968-3AED-4066-9DFC-C151FE1A800B}" destId="{869A2B2D-E1C0-4B85-A632-D3B7682CFEF4}" srcOrd="0" destOrd="0" presId="urn:microsoft.com/office/officeart/2005/8/layout/pyramid2"/>
    <dgm:cxn modelId="{9ECF9FEF-76BD-4671-9952-229617DD981F}" type="presParOf" srcId="{869A2B2D-E1C0-4B85-A632-D3B7682CFEF4}" destId="{5C31790A-5C43-4B1F-8C5E-FD70CC65EAE5}" srcOrd="0" destOrd="0" presId="urn:microsoft.com/office/officeart/2005/8/layout/pyramid2"/>
    <dgm:cxn modelId="{D413B948-5AFA-4227-8D18-A4129FEA7472}" type="presParOf" srcId="{869A2B2D-E1C0-4B85-A632-D3B7682CFEF4}" destId="{72A804CE-E62F-4053-8266-9ACC15D2802E}" srcOrd="1" destOrd="0" presId="urn:microsoft.com/office/officeart/2005/8/layout/pyramid2"/>
    <dgm:cxn modelId="{64430C85-36FB-4693-87D2-E4365FE82F3B}" type="presParOf" srcId="{72A804CE-E62F-4053-8266-9ACC15D2802E}" destId="{3728B138-36C2-4E97-B081-48586F11F94D}" srcOrd="0" destOrd="0" presId="urn:microsoft.com/office/officeart/2005/8/layout/pyramid2"/>
    <dgm:cxn modelId="{3CA9F703-4160-4BBA-875C-A59B95F9EC2F}" type="presParOf" srcId="{72A804CE-E62F-4053-8266-9ACC15D2802E}" destId="{06E691AD-1B10-4D3B-AEA7-C3CD21FA11AB}" srcOrd="1" destOrd="0" presId="urn:microsoft.com/office/officeart/2005/8/layout/pyramid2"/>
    <dgm:cxn modelId="{6CB23C7D-C3BB-44F1-AB54-B6409ED3D221}" type="presParOf" srcId="{72A804CE-E62F-4053-8266-9ACC15D2802E}" destId="{3F93AD75-854A-4625-A4F2-892AB66EECE2}" srcOrd="2" destOrd="0" presId="urn:microsoft.com/office/officeart/2005/8/layout/pyramid2"/>
    <dgm:cxn modelId="{90EF4F2F-6437-41EC-B075-2A1E5DF2D1AD}" type="presParOf" srcId="{72A804CE-E62F-4053-8266-9ACC15D2802E}" destId="{98BD2347-9182-426C-AA81-249B859514DC}" srcOrd="3" destOrd="0" presId="urn:microsoft.com/office/officeart/2005/8/layout/pyramid2"/>
    <dgm:cxn modelId="{76409CC7-C45C-4910-B6C8-589D405EFF8F}" type="presParOf" srcId="{72A804CE-E62F-4053-8266-9ACC15D2802E}" destId="{1B02BB64-8D96-4566-B446-877ADA6ACFA8}" srcOrd="4" destOrd="0" presId="urn:microsoft.com/office/officeart/2005/8/layout/pyramid2"/>
    <dgm:cxn modelId="{136BF03D-171B-4F77-A9E7-69A98434247C}" type="presParOf" srcId="{72A804CE-E62F-4053-8266-9ACC15D2802E}" destId="{A0403244-C7B3-492A-950B-360CBAF80F5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58A6AA-87A6-4340-946A-A5229354528A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153439D9-5481-40A5-8152-62B5228682D0}">
      <dgm:prSet phldrT="[Text]"/>
      <dgm:spPr/>
      <dgm:t>
        <a:bodyPr/>
        <a:lstStyle/>
        <a:p>
          <a:r>
            <a:rPr lang="en-US" smtClean="0"/>
            <a:t>Stop</a:t>
          </a:r>
          <a:endParaRPr lang="en-US"/>
        </a:p>
      </dgm:t>
    </dgm:pt>
    <dgm:pt modelId="{839D0D7D-8258-43CD-A054-2F4F49263459}" type="parTrans" cxnId="{7805EF30-363B-4E70-AC0D-76B389D07004}">
      <dgm:prSet/>
      <dgm:spPr/>
      <dgm:t>
        <a:bodyPr/>
        <a:lstStyle/>
        <a:p>
          <a:endParaRPr lang="en-US"/>
        </a:p>
      </dgm:t>
    </dgm:pt>
    <dgm:pt modelId="{85CA4BD2-A066-45EC-BD23-9AEB06E1ADF3}" type="sibTrans" cxnId="{7805EF30-363B-4E70-AC0D-76B389D07004}">
      <dgm:prSet/>
      <dgm:spPr/>
      <dgm:t>
        <a:bodyPr/>
        <a:lstStyle/>
        <a:p>
          <a:endParaRPr lang="en-US"/>
        </a:p>
      </dgm:t>
    </dgm:pt>
    <dgm:pt modelId="{4080170E-9274-4616-856C-1DC1D20E6F32}">
      <dgm:prSet phldrT="[Text]"/>
      <dgm:spPr/>
      <dgm:t>
        <a:bodyPr/>
        <a:lstStyle/>
        <a:p>
          <a:r>
            <a:rPr lang="en-US" smtClean="0"/>
            <a:t>Start</a:t>
          </a:r>
          <a:endParaRPr lang="en-US"/>
        </a:p>
      </dgm:t>
    </dgm:pt>
    <dgm:pt modelId="{23E7B42F-B162-4C98-B82E-6AB0E2A77238}" type="parTrans" cxnId="{9ED03401-2F68-4EC3-9B1A-11DFB4452FF9}">
      <dgm:prSet/>
      <dgm:spPr/>
      <dgm:t>
        <a:bodyPr/>
        <a:lstStyle/>
        <a:p>
          <a:endParaRPr lang="en-US"/>
        </a:p>
      </dgm:t>
    </dgm:pt>
    <dgm:pt modelId="{3CC0CB8F-191F-48CA-97FE-DDDB66DB4D38}" type="sibTrans" cxnId="{9ED03401-2F68-4EC3-9B1A-11DFB4452FF9}">
      <dgm:prSet/>
      <dgm:spPr/>
      <dgm:t>
        <a:bodyPr/>
        <a:lstStyle/>
        <a:p>
          <a:endParaRPr lang="en-US"/>
        </a:p>
      </dgm:t>
    </dgm:pt>
    <dgm:pt modelId="{FE317F60-D134-4277-AFAE-405D875BB5AC}">
      <dgm:prSet phldrT="[Text]"/>
      <dgm:spPr/>
      <dgm:t>
        <a:bodyPr/>
        <a:lstStyle/>
        <a:p>
          <a:r>
            <a:rPr lang="en-US" smtClean="0"/>
            <a:t>Continue</a:t>
          </a:r>
          <a:endParaRPr lang="en-US"/>
        </a:p>
      </dgm:t>
    </dgm:pt>
    <dgm:pt modelId="{47F78FEB-CD7E-4C6D-BC84-A5ECE0BDF776}" type="parTrans" cxnId="{DDD5F132-D117-40F9-98D8-5A625C7A3F8F}">
      <dgm:prSet/>
      <dgm:spPr/>
      <dgm:t>
        <a:bodyPr/>
        <a:lstStyle/>
        <a:p>
          <a:endParaRPr lang="en-US"/>
        </a:p>
      </dgm:t>
    </dgm:pt>
    <dgm:pt modelId="{885B8537-A2BD-4687-977F-1E849A57577C}" type="sibTrans" cxnId="{DDD5F132-D117-40F9-98D8-5A625C7A3F8F}">
      <dgm:prSet/>
      <dgm:spPr/>
      <dgm:t>
        <a:bodyPr/>
        <a:lstStyle/>
        <a:p>
          <a:endParaRPr lang="en-US"/>
        </a:p>
      </dgm:t>
    </dgm:pt>
    <dgm:pt modelId="{26FBCE20-0365-48E6-9D1B-5829420985A2}" type="pres">
      <dgm:prSet presAssocID="{7158A6AA-87A6-4340-946A-A5229354528A}" presName="Name0" presStyleCnt="0">
        <dgm:presLayoutVars>
          <dgm:dir/>
          <dgm:animLvl val="lvl"/>
          <dgm:resizeHandles val="exact"/>
        </dgm:presLayoutVars>
      </dgm:prSet>
      <dgm:spPr/>
    </dgm:pt>
    <dgm:pt modelId="{4730934E-1482-4F78-9273-7A236553BD80}" type="pres">
      <dgm:prSet presAssocID="{153439D9-5481-40A5-8152-62B5228682D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9A857-17A3-49C1-B22F-39D2CA7CAC9F}" type="pres">
      <dgm:prSet presAssocID="{85CA4BD2-A066-45EC-BD23-9AEB06E1ADF3}" presName="parTxOnlySpace" presStyleCnt="0"/>
      <dgm:spPr/>
    </dgm:pt>
    <dgm:pt modelId="{068CFFE9-B6F9-4ECE-97EA-70CC40F06F05}" type="pres">
      <dgm:prSet presAssocID="{4080170E-9274-4616-856C-1DC1D20E6F3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79FE5-F259-4A90-B396-F602D1C37DAA}" type="pres">
      <dgm:prSet presAssocID="{3CC0CB8F-191F-48CA-97FE-DDDB66DB4D38}" presName="parTxOnlySpace" presStyleCnt="0"/>
      <dgm:spPr/>
    </dgm:pt>
    <dgm:pt modelId="{4DBFFCD3-CE1C-408E-BA83-75FFF85C045A}" type="pres">
      <dgm:prSet presAssocID="{FE317F60-D134-4277-AFAE-405D875BB5A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320A6B-1104-4B11-8BE9-97115AC62470}" type="presOf" srcId="{4080170E-9274-4616-856C-1DC1D20E6F32}" destId="{068CFFE9-B6F9-4ECE-97EA-70CC40F06F05}" srcOrd="0" destOrd="0" presId="urn:microsoft.com/office/officeart/2005/8/layout/chevron1"/>
    <dgm:cxn modelId="{DDD5F132-D117-40F9-98D8-5A625C7A3F8F}" srcId="{7158A6AA-87A6-4340-946A-A5229354528A}" destId="{FE317F60-D134-4277-AFAE-405D875BB5AC}" srcOrd="2" destOrd="0" parTransId="{47F78FEB-CD7E-4C6D-BC84-A5ECE0BDF776}" sibTransId="{885B8537-A2BD-4687-977F-1E849A57577C}"/>
    <dgm:cxn modelId="{5EF98ED4-EC1C-44FA-8423-144578F1F355}" type="presOf" srcId="{7158A6AA-87A6-4340-946A-A5229354528A}" destId="{26FBCE20-0365-48E6-9D1B-5829420985A2}" srcOrd="0" destOrd="0" presId="urn:microsoft.com/office/officeart/2005/8/layout/chevron1"/>
    <dgm:cxn modelId="{C4E7075D-94FB-478A-B0A6-37BCAF302BA4}" type="presOf" srcId="{FE317F60-D134-4277-AFAE-405D875BB5AC}" destId="{4DBFFCD3-CE1C-408E-BA83-75FFF85C045A}" srcOrd="0" destOrd="0" presId="urn:microsoft.com/office/officeart/2005/8/layout/chevron1"/>
    <dgm:cxn modelId="{9ED03401-2F68-4EC3-9B1A-11DFB4452FF9}" srcId="{7158A6AA-87A6-4340-946A-A5229354528A}" destId="{4080170E-9274-4616-856C-1DC1D20E6F32}" srcOrd="1" destOrd="0" parTransId="{23E7B42F-B162-4C98-B82E-6AB0E2A77238}" sibTransId="{3CC0CB8F-191F-48CA-97FE-DDDB66DB4D38}"/>
    <dgm:cxn modelId="{7805EF30-363B-4E70-AC0D-76B389D07004}" srcId="{7158A6AA-87A6-4340-946A-A5229354528A}" destId="{153439D9-5481-40A5-8152-62B5228682D0}" srcOrd="0" destOrd="0" parTransId="{839D0D7D-8258-43CD-A054-2F4F49263459}" sibTransId="{85CA4BD2-A066-45EC-BD23-9AEB06E1ADF3}"/>
    <dgm:cxn modelId="{A8D411C8-92AD-4B0A-882A-76BA4F50723C}" type="presOf" srcId="{153439D9-5481-40A5-8152-62B5228682D0}" destId="{4730934E-1482-4F78-9273-7A236553BD80}" srcOrd="0" destOrd="0" presId="urn:microsoft.com/office/officeart/2005/8/layout/chevron1"/>
    <dgm:cxn modelId="{C8328B7F-17E9-4670-927B-53F0D2F596BE}" type="presParOf" srcId="{26FBCE20-0365-48E6-9D1B-5829420985A2}" destId="{4730934E-1482-4F78-9273-7A236553BD80}" srcOrd="0" destOrd="0" presId="urn:microsoft.com/office/officeart/2005/8/layout/chevron1"/>
    <dgm:cxn modelId="{3AE2A26E-B313-41B9-A9EB-A4DA6471D9E7}" type="presParOf" srcId="{26FBCE20-0365-48E6-9D1B-5829420985A2}" destId="{6199A857-17A3-49C1-B22F-39D2CA7CAC9F}" srcOrd="1" destOrd="0" presId="urn:microsoft.com/office/officeart/2005/8/layout/chevron1"/>
    <dgm:cxn modelId="{6A4715B9-6106-4A12-BD10-10D6B24F6C54}" type="presParOf" srcId="{26FBCE20-0365-48E6-9D1B-5829420985A2}" destId="{068CFFE9-B6F9-4ECE-97EA-70CC40F06F05}" srcOrd="2" destOrd="0" presId="urn:microsoft.com/office/officeart/2005/8/layout/chevron1"/>
    <dgm:cxn modelId="{85D060F3-83F6-4C22-BC98-B726FBAA74F3}" type="presParOf" srcId="{26FBCE20-0365-48E6-9D1B-5829420985A2}" destId="{FEA79FE5-F259-4A90-B396-F602D1C37DAA}" srcOrd="3" destOrd="0" presId="urn:microsoft.com/office/officeart/2005/8/layout/chevron1"/>
    <dgm:cxn modelId="{62A1463F-9722-4CA2-A4E9-7067EAA03FCF}" type="presParOf" srcId="{26FBCE20-0365-48E6-9D1B-5829420985A2}" destId="{4DBFFCD3-CE1C-408E-BA83-75FFF85C045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583E9D-F786-44C9-928E-998A8EAD03F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FB9DC16-B2B5-41CB-8825-B5173BDAB551}">
      <dgm:prSet phldrT="[Text]"/>
      <dgm:spPr/>
      <dgm:t>
        <a:bodyPr/>
        <a:lstStyle/>
        <a:p>
          <a:r>
            <a:rPr lang="en-US" smtClean="0"/>
            <a:t>Project’s background</a:t>
          </a:r>
          <a:endParaRPr lang="en-US"/>
        </a:p>
      </dgm:t>
    </dgm:pt>
    <dgm:pt modelId="{0B76450D-82B2-472D-8624-B445136072A8}" type="parTrans" cxnId="{07D7F386-70B2-4C8F-960C-B5F2DAD89C30}">
      <dgm:prSet/>
      <dgm:spPr/>
      <dgm:t>
        <a:bodyPr/>
        <a:lstStyle/>
        <a:p>
          <a:endParaRPr lang="en-US"/>
        </a:p>
      </dgm:t>
    </dgm:pt>
    <dgm:pt modelId="{755A6F97-487D-442C-AE91-9CD8A1AEAA39}" type="sibTrans" cxnId="{07D7F386-70B2-4C8F-960C-B5F2DAD89C30}">
      <dgm:prSet/>
      <dgm:spPr/>
      <dgm:t>
        <a:bodyPr/>
        <a:lstStyle/>
        <a:p>
          <a:endParaRPr lang="en-US"/>
        </a:p>
      </dgm:t>
    </dgm:pt>
    <dgm:pt modelId="{EAA8AEDC-48FC-4CB2-ACEA-C18F2C54624C}">
      <dgm:prSet phldrT="[Text]"/>
      <dgm:spPr/>
      <dgm:t>
        <a:bodyPr/>
        <a:lstStyle/>
        <a:p>
          <a:r>
            <a:rPr lang="en-US" smtClean="0"/>
            <a:t>Business value</a:t>
          </a:r>
          <a:endParaRPr lang="en-US"/>
        </a:p>
      </dgm:t>
    </dgm:pt>
    <dgm:pt modelId="{22E6AB2D-70C4-460D-9794-11BBF391DDB1}" type="parTrans" cxnId="{160ABB88-1A8D-4E06-A82E-D13DEBC7C951}">
      <dgm:prSet/>
      <dgm:spPr/>
      <dgm:t>
        <a:bodyPr/>
        <a:lstStyle/>
        <a:p>
          <a:endParaRPr lang="en-US"/>
        </a:p>
      </dgm:t>
    </dgm:pt>
    <dgm:pt modelId="{CC66D245-7DB3-4AB3-B9F4-59DF2F60129E}" type="sibTrans" cxnId="{160ABB88-1A8D-4E06-A82E-D13DEBC7C951}">
      <dgm:prSet/>
      <dgm:spPr/>
      <dgm:t>
        <a:bodyPr/>
        <a:lstStyle/>
        <a:p>
          <a:endParaRPr lang="en-US"/>
        </a:p>
      </dgm:t>
    </dgm:pt>
    <dgm:pt modelId="{63BE9878-137D-4748-89E7-13F1C33851F0}">
      <dgm:prSet phldrT="[Text]"/>
      <dgm:spPr/>
      <dgm:t>
        <a:bodyPr/>
        <a:lstStyle/>
        <a:p>
          <a:r>
            <a:rPr lang="en-US" smtClean="0"/>
            <a:t>Timing, personal and budget</a:t>
          </a:r>
          <a:endParaRPr lang="en-US"/>
        </a:p>
      </dgm:t>
    </dgm:pt>
    <dgm:pt modelId="{CF2ACE28-2713-4C3F-9A97-32F3257B14F3}" type="parTrans" cxnId="{F6D8AD67-F854-40D1-9691-5630C416A160}">
      <dgm:prSet/>
      <dgm:spPr/>
      <dgm:t>
        <a:bodyPr/>
        <a:lstStyle/>
        <a:p>
          <a:endParaRPr lang="en-US"/>
        </a:p>
      </dgm:t>
    </dgm:pt>
    <dgm:pt modelId="{C8A5E5BA-9E7C-4AEF-839F-6F7013DC47E6}" type="sibTrans" cxnId="{F6D8AD67-F854-40D1-9691-5630C416A160}">
      <dgm:prSet/>
      <dgm:spPr/>
      <dgm:t>
        <a:bodyPr/>
        <a:lstStyle/>
        <a:p>
          <a:endParaRPr lang="en-US"/>
        </a:p>
      </dgm:t>
    </dgm:pt>
    <dgm:pt modelId="{50451456-1661-405F-8495-FCEA40B9C364}" type="pres">
      <dgm:prSet presAssocID="{BD583E9D-F786-44C9-928E-998A8EAD03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28A393-7AA8-4F4F-82E5-A006DAF0BE0B}" type="pres">
      <dgm:prSet presAssocID="{DFB9DC16-B2B5-41CB-8825-B5173BDAB551}" presName="parentLin" presStyleCnt="0"/>
      <dgm:spPr/>
    </dgm:pt>
    <dgm:pt modelId="{51431E0A-46DA-4FD3-B77D-ED18C679D499}" type="pres">
      <dgm:prSet presAssocID="{DFB9DC16-B2B5-41CB-8825-B5173BDAB55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13BA92E-E56E-4D1B-8F5F-4BB6AAF20324}" type="pres">
      <dgm:prSet presAssocID="{DFB9DC16-B2B5-41CB-8825-B5173BDAB551}" presName="parentText" presStyleLbl="node1" presStyleIdx="0" presStyleCnt="3" custScaleX="1219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59A88-E95E-42C3-8DAC-F303A15EA1B5}" type="pres">
      <dgm:prSet presAssocID="{DFB9DC16-B2B5-41CB-8825-B5173BDAB551}" presName="negativeSpace" presStyleCnt="0"/>
      <dgm:spPr/>
    </dgm:pt>
    <dgm:pt modelId="{D2C5659A-3F74-4509-8FD2-C5C3C30EC172}" type="pres">
      <dgm:prSet presAssocID="{DFB9DC16-B2B5-41CB-8825-B5173BDAB551}" presName="childText" presStyleLbl="conFgAcc1" presStyleIdx="0" presStyleCnt="3">
        <dgm:presLayoutVars>
          <dgm:bulletEnabled val="1"/>
        </dgm:presLayoutVars>
      </dgm:prSet>
      <dgm:spPr/>
    </dgm:pt>
    <dgm:pt modelId="{ACF17E11-3432-47B1-9D65-594BC492FC7D}" type="pres">
      <dgm:prSet presAssocID="{755A6F97-487D-442C-AE91-9CD8A1AEAA39}" presName="spaceBetweenRectangles" presStyleCnt="0"/>
      <dgm:spPr/>
    </dgm:pt>
    <dgm:pt modelId="{B2897BCC-DD21-4495-AD93-271F8AA1650F}" type="pres">
      <dgm:prSet presAssocID="{EAA8AEDC-48FC-4CB2-ACEA-C18F2C54624C}" presName="parentLin" presStyleCnt="0"/>
      <dgm:spPr/>
    </dgm:pt>
    <dgm:pt modelId="{A2603334-97A2-4892-9784-A7352DD630D2}" type="pres">
      <dgm:prSet presAssocID="{EAA8AEDC-48FC-4CB2-ACEA-C18F2C54624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3C663F9-375E-4035-8F20-F4AF24A4CA20}" type="pres">
      <dgm:prSet presAssocID="{EAA8AEDC-48FC-4CB2-ACEA-C18F2C54624C}" presName="parentText" presStyleLbl="node1" presStyleIdx="1" presStyleCnt="3" custScaleX="1219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00D17-03D4-4113-BB05-9DD727E987E4}" type="pres">
      <dgm:prSet presAssocID="{EAA8AEDC-48FC-4CB2-ACEA-C18F2C54624C}" presName="negativeSpace" presStyleCnt="0"/>
      <dgm:spPr/>
    </dgm:pt>
    <dgm:pt modelId="{DD56AB55-2108-4D10-B70C-3290BD27AB31}" type="pres">
      <dgm:prSet presAssocID="{EAA8AEDC-48FC-4CB2-ACEA-C18F2C54624C}" presName="childText" presStyleLbl="conFgAcc1" presStyleIdx="1" presStyleCnt="3">
        <dgm:presLayoutVars>
          <dgm:bulletEnabled val="1"/>
        </dgm:presLayoutVars>
      </dgm:prSet>
      <dgm:spPr/>
    </dgm:pt>
    <dgm:pt modelId="{FFC5DCE8-3A75-436A-9F07-8318159B5E28}" type="pres">
      <dgm:prSet presAssocID="{CC66D245-7DB3-4AB3-B9F4-59DF2F60129E}" presName="spaceBetweenRectangles" presStyleCnt="0"/>
      <dgm:spPr/>
    </dgm:pt>
    <dgm:pt modelId="{7F4F8CA4-9DAD-4636-A0CD-B823B8AAFCB1}" type="pres">
      <dgm:prSet presAssocID="{63BE9878-137D-4748-89E7-13F1C33851F0}" presName="parentLin" presStyleCnt="0"/>
      <dgm:spPr/>
    </dgm:pt>
    <dgm:pt modelId="{0B399E2B-FC96-4469-8120-CFB221AA3D26}" type="pres">
      <dgm:prSet presAssocID="{63BE9878-137D-4748-89E7-13F1C33851F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920C389-DBEA-415E-A33D-E33F32F9B34A}" type="pres">
      <dgm:prSet presAssocID="{63BE9878-137D-4748-89E7-13F1C33851F0}" presName="parentText" presStyleLbl="node1" presStyleIdx="2" presStyleCnt="3" custScaleX="1219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29C50-BC42-476A-A172-C559A990BC6C}" type="pres">
      <dgm:prSet presAssocID="{63BE9878-137D-4748-89E7-13F1C33851F0}" presName="negativeSpace" presStyleCnt="0"/>
      <dgm:spPr/>
    </dgm:pt>
    <dgm:pt modelId="{558D9201-C450-4AF6-9DB3-F62E41C76AFA}" type="pres">
      <dgm:prSet presAssocID="{63BE9878-137D-4748-89E7-13F1C33851F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7A9678D-A433-427B-B196-EF4281855BD9}" type="presOf" srcId="{EAA8AEDC-48FC-4CB2-ACEA-C18F2C54624C}" destId="{F3C663F9-375E-4035-8F20-F4AF24A4CA20}" srcOrd="1" destOrd="0" presId="urn:microsoft.com/office/officeart/2005/8/layout/list1"/>
    <dgm:cxn modelId="{350703EF-BB6A-4514-8F4C-B5CE94B08649}" type="presOf" srcId="{63BE9878-137D-4748-89E7-13F1C33851F0}" destId="{D920C389-DBEA-415E-A33D-E33F32F9B34A}" srcOrd="1" destOrd="0" presId="urn:microsoft.com/office/officeart/2005/8/layout/list1"/>
    <dgm:cxn modelId="{160ABB88-1A8D-4E06-A82E-D13DEBC7C951}" srcId="{BD583E9D-F786-44C9-928E-998A8EAD03F6}" destId="{EAA8AEDC-48FC-4CB2-ACEA-C18F2C54624C}" srcOrd="1" destOrd="0" parTransId="{22E6AB2D-70C4-460D-9794-11BBF391DDB1}" sibTransId="{CC66D245-7DB3-4AB3-B9F4-59DF2F60129E}"/>
    <dgm:cxn modelId="{38A9C0D6-28C0-4B4A-AE75-EAAAE9A02D3F}" type="presOf" srcId="{BD583E9D-F786-44C9-928E-998A8EAD03F6}" destId="{50451456-1661-405F-8495-FCEA40B9C364}" srcOrd="0" destOrd="0" presId="urn:microsoft.com/office/officeart/2005/8/layout/list1"/>
    <dgm:cxn modelId="{07D7F386-70B2-4C8F-960C-B5F2DAD89C30}" srcId="{BD583E9D-F786-44C9-928E-998A8EAD03F6}" destId="{DFB9DC16-B2B5-41CB-8825-B5173BDAB551}" srcOrd="0" destOrd="0" parTransId="{0B76450D-82B2-472D-8624-B445136072A8}" sibTransId="{755A6F97-487D-442C-AE91-9CD8A1AEAA39}"/>
    <dgm:cxn modelId="{07C8466E-3DC4-465E-BB6C-19443F1791C2}" type="presOf" srcId="{DFB9DC16-B2B5-41CB-8825-B5173BDAB551}" destId="{51431E0A-46DA-4FD3-B77D-ED18C679D499}" srcOrd="0" destOrd="0" presId="urn:microsoft.com/office/officeart/2005/8/layout/list1"/>
    <dgm:cxn modelId="{F6D8AD67-F854-40D1-9691-5630C416A160}" srcId="{BD583E9D-F786-44C9-928E-998A8EAD03F6}" destId="{63BE9878-137D-4748-89E7-13F1C33851F0}" srcOrd="2" destOrd="0" parTransId="{CF2ACE28-2713-4C3F-9A97-32F3257B14F3}" sibTransId="{C8A5E5BA-9E7C-4AEF-839F-6F7013DC47E6}"/>
    <dgm:cxn modelId="{02B43B8B-9FC9-4545-B561-37878F2F9426}" type="presOf" srcId="{63BE9878-137D-4748-89E7-13F1C33851F0}" destId="{0B399E2B-FC96-4469-8120-CFB221AA3D26}" srcOrd="0" destOrd="0" presId="urn:microsoft.com/office/officeart/2005/8/layout/list1"/>
    <dgm:cxn modelId="{ACA0F640-33DB-4C7D-A763-D296A00CD7D3}" type="presOf" srcId="{EAA8AEDC-48FC-4CB2-ACEA-C18F2C54624C}" destId="{A2603334-97A2-4892-9784-A7352DD630D2}" srcOrd="0" destOrd="0" presId="urn:microsoft.com/office/officeart/2005/8/layout/list1"/>
    <dgm:cxn modelId="{37CD1C3D-CDC5-46D1-BB84-6BC91A6268FF}" type="presOf" srcId="{DFB9DC16-B2B5-41CB-8825-B5173BDAB551}" destId="{513BA92E-E56E-4D1B-8F5F-4BB6AAF20324}" srcOrd="1" destOrd="0" presId="urn:microsoft.com/office/officeart/2005/8/layout/list1"/>
    <dgm:cxn modelId="{A2B390E6-7D59-4E86-AB00-0AFB9AAF1710}" type="presParOf" srcId="{50451456-1661-405F-8495-FCEA40B9C364}" destId="{9328A393-7AA8-4F4F-82E5-A006DAF0BE0B}" srcOrd="0" destOrd="0" presId="urn:microsoft.com/office/officeart/2005/8/layout/list1"/>
    <dgm:cxn modelId="{2931F8E1-7C19-4283-B2B6-703214C828CA}" type="presParOf" srcId="{9328A393-7AA8-4F4F-82E5-A006DAF0BE0B}" destId="{51431E0A-46DA-4FD3-B77D-ED18C679D499}" srcOrd="0" destOrd="0" presId="urn:microsoft.com/office/officeart/2005/8/layout/list1"/>
    <dgm:cxn modelId="{56A57A72-A6EE-48EE-8FB6-94E141CAA353}" type="presParOf" srcId="{9328A393-7AA8-4F4F-82E5-A006DAF0BE0B}" destId="{513BA92E-E56E-4D1B-8F5F-4BB6AAF20324}" srcOrd="1" destOrd="0" presId="urn:microsoft.com/office/officeart/2005/8/layout/list1"/>
    <dgm:cxn modelId="{E435691F-9B00-4CF8-ACEA-1FFE5C43F4E5}" type="presParOf" srcId="{50451456-1661-405F-8495-FCEA40B9C364}" destId="{E7B59A88-E95E-42C3-8DAC-F303A15EA1B5}" srcOrd="1" destOrd="0" presId="urn:microsoft.com/office/officeart/2005/8/layout/list1"/>
    <dgm:cxn modelId="{E01E30C4-4CE5-4C37-8A1B-3A7A22954433}" type="presParOf" srcId="{50451456-1661-405F-8495-FCEA40B9C364}" destId="{D2C5659A-3F74-4509-8FD2-C5C3C30EC172}" srcOrd="2" destOrd="0" presId="urn:microsoft.com/office/officeart/2005/8/layout/list1"/>
    <dgm:cxn modelId="{5517D438-B0E8-4FDE-8511-861CFA1223CE}" type="presParOf" srcId="{50451456-1661-405F-8495-FCEA40B9C364}" destId="{ACF17E11-3432-47B1-9D65-594BC492FC7D}" srcOrd="3" destOrd="0" presId="urn:microsoft.com/office/officeart/2005/8/layout/list1"/>
    <dgm:cxn modelId="{C2D4D003-0226-4FD3-BAC2-9383B4E78368}" type="presParOf" srcId="{50451456-1661-405F-8495-FCEA40B9C364}" destId="{B2897BCC-DD21-4495-AD93-271F8AA1650F}" srcOrd="4" destOrd="0" presId="urn:microsoft.com/office/officeart/2005/8/layout/list1"/>
    <dgm:cxn modelId="{A696D7D8-C777-472C-9CE5-F5BAA2481DF8}" type="presParOf" srcId="{B2897BCC-DD21-4495-AD93-271F8AA1650F}" destId="{A2603334-97A2-4892-9784-A7352DD630D2}" srcOrd="0" destOrd="0" presId="urn:microsoft.com/office/officeart/2005/8/layout/list1"/>
    <dgm:cxn modelId="{5F4D6629-D927-4620-82A4-B5A39AD93361}" type="presParOf" srcId="{B2897BCC-DD21-4495-AD93-271F8AA1650F}" destId="{F3C663F9-375E-4035-8F20-F4AF24A4CA20}" srcOrd="1" destOrd="0" presId="urn:microsoft.com/office/officeart/2005/8/layout/list1"/>
    <dgm:cxn modelId="{411814E0-A18F-43B7-9C1F-743686878049}" type="presParOf" srcId="{50451456-1661-405F-8495-FCEA40B9C364}" destId="{AF700D17-03D4-4113-BB05-9DD727E987E4}" srcOrd="5" destOrd="0" presId="urn:microsoft.com/office/officeart/2005/8/layout/list1"/>
    <dgm:cxn modelId="{C68C0EED-7E3B-4290-9B9D-976BEF88FBEE}" type="presParOf" srcId="{50451456-1661-405F-8495-FCEA40B9C364}" destId="{DD56AB55-2108-4D10-B70C-3290BD27AB31}" srcOrd="6" destOrd="0" presId="urn:microsoft.com/office/officeart/2005/8/layout/list1"/>
    <dgm:cxn modelId="{1CB44B1F-B964-470B-BD06-945F2167DDA7}" type="presParOf" srcId="{50451456-1661-405F-8495-FCEA40B9C364}" destId="{FFC5DCE8-3A75-436A-9F07-8318159B5E28}" srcOrd="7" destOrd="0" presId="urn:microsoft.com/office/officeart/2005/8/layout/list1"/>
    <dgm:cxn modelId="{9E177DF2-8D65-4165-9781-616E672B3D9D}" type="presParOf" srcId="{50451456-1661-405F-8495-FCEA40B9C364}" destId="{7F4F8CA4-9DAD-4636-A0CD-B823B8AAFCB1}" srcOrd="8" destOrd="0" presId="urn:microsoft.com/office/officeart/2005/8/layout/list1"/>
    <dgm:cxn modelId="{6AACD492-0867-4FC9-B504-110C387B256B}" type="presParOf" srcId="{7F4F8CA4-9DAD-4636-A0CD-B823B8AAFCB1}" destId="{0B399E2B-FC96-4469-8120-CFB221AA3D26}" srcOrd="0" destOrd="0" presId="urn:microsoft.com/office/officeart/2005/8/layout/list1"/>
    <dgm:cxn modelId="{A1318F89-DEE6-4540-AB72-D3CAE68A91BF}" type="presParOf" srcId="{7F4F8CA4-9DAD-4636-A0CD-B823B8AAFCB1}" destId="{D920C389-DBEA-415E-A33D-E33F32F9B34A}" srcOrd="1" destOrd="0" presId="urn:microsoft.com/office/officeart/2005/8/layout/list1"/>
    <dgm:cxn modelId="{DF981D0E-DBBD-4919-85B9-E376A007C220}" type="presParOf" srcId="{50451456-1661-405F-8495-FCEA40B9C364}" destId="{F9C29C50-BC42-476A-A172-C559A990BC6C}" srcOrd="9" destOrd="0" presId="urn:microsoft.com/office/officeart/2005/8/layout/list1"/>
    <dgm:cxn modelId="{80BD7184-28BB-4C6E-9DD3-7241F42C156D}" type="presParOf" srcId="{50451456-1661-405F-8495-FCEA40B9C364}" destId="{558D9201-C450-4AF6-9DB3-F62E41C76AF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7732E3-1A55-48A5-BEF1-843E25CD7959}" type="doc">
      <dgm:prSet loTypeId="urn:microsoft.com/office/officeart/2008/layout/PictureAccent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58C9A0B-4DE7-4A6B-966E-198209B38F87}">
      <dgm:prSet phldrT="[Text]"/>
      <dgm:spPr/>
      <dgm:t>
        <a:bodyPr/>
        <a:lstStyle/>
        <a:p>
          <a:r>
            <a:rPr lang="en-US" smtClean="0"/>
            <a:t>PROJECT BOARD</a:t>
          </a:r>
          <a:endParaRPr lang="en-US"/>
        </a:p>
      </dgm:t>
    </dgm:pt>
    <dgm:pt modelId="{07A79D59-35FF-48BA-B71B-6B6597B24162}" type="parTrans" cxnId="{72694149-4BE4-419F-A20F-D89B11E18A47}">
      <dgm:prSet/>
      <dgm:spPr/>
      <dgm:t>
        <a:bodyPr/>
        <a:lstStyle/>
        <a:p>
          <a:endParaRPr lang="en-US"/>
        </a:p>
      </dgm:t>
    </dgm:pt>
    <dgm:pt modelId="{8C6E3988-69A3-44C0-A9EB-87C2A2EDC8C0}" type="sibTrans" cxnId="{72694149-4BE4-419F-A20F-D89B11E18A47}">
      <dgm:prSet/>
      <dgm:spPr/>
      <dgm:t>
        <a:bodyPr/>
        <a:lstStyle/>
        <a:p>
          <a:endParaRPr lang="en-US"/>
        </a:p>
      </dgm:t>
    </dgm:pt>
    <dgm:pt modelId="{6E2710FA-C429-4750-8AB9-D0E8A62D7154}">
      <dgm:prSet phldrT="[Text]"/>
      <dgm:spPr/>
      <dgm:t>
        <a:bodyPr/>
        <a:lstStyle/>
        <a:p>
          <a:r>
            <a:rPr lang="en-US" smtClean="0"/>
            <a:t>PROJECT TEAM</a:t>
          </a:r>
          <a:endParaRPr lang="en-US"/>
        </a:p>
      </dgm:t>
    </dgm:pt>
    <dgm:pt modelId="{95FE287A-A553-4413-A61C-8848E084CD7D}" type="parTrans" cxnId="{CF47F802-9094-41EB-8D26-58612BCD652C}">
      <dgm:prSet/>
      <dgm:spPr/>
      <dgm:t>
        <a:bodyPr/>
        <a:lstStyle/>
        <a:p>
          <a:endParaRPr lang="en-US"/>
        </a:p>
      </dgm:t>
    </dgm:pt>
    <dgm:pt modelId="{1A166486-D30F-41DD-8123-4396D0495084}" type="sibTrans" cxnId="{CF47F802-9094-41EB-8D26-58612BCD652C}">
      <dgm:prSet/>
      <dgm:spPr/>
      <dgm:t>
        <a:bodyPr/>
        <a:lstStyle/>
        <a:p>
          <a:endParaRPr lang="en-US"/>
        </a:p>
      </dgm:t>
    </dgm:pt>
    <dgm:pt modelId="{60725BF9-895F-4E92-A7B7-527D73D04EEF}">
      <dgm:prSet phldrT="[Text]"/>
      <dgm:spPr/>
      <dgm:t>
        <a:bodyPr/>
        <a:lstStyle/>
        <a:p>
          <a:r>
            <a:rPr lang="en-US" smtClean="0">
              <a:latin typeface="Agency FB" pitchFamily="34" charset="0"/>
            </a:rPr>
            <a:t>STAKEHOLDER</a:t>
          </a:r>
          <a:endParaRPr lang="en-US">
            <a:latin typeface="Agency FB" pitchFamily="34" charset="0"/>
          </a:endParaRPr>
        </a:p>
      </dgm:t>
    </dgm:pt>
    <dgm:pt modelId="{9FB704D2-DFED-4CEB-B797-B82FC31A0C52}" type="sibTrans" cxnId="{7E2F9DF1-14BE-4B56-8EA4-6CAD4709F769}">
      <dgm:prSet/>
      <dgm:spPr/>
      <dgm:t>
        <a:bodyPr/>
        <a:lstStyle/>
        <a:p>
          <a:endParaRPr lang="en-US"/>
        </a:p>
      </dgm:t>
    </dgm:pt>
    <dgm:pt modelId="{E9866984-B3BB-46AF-A5F5-63D47894F187}" type="parTrans" cxnId="{7E2F9DF1-14BE-4B56-8EA4-6CAD4709F769}">
      <dgm:prSet/>
      <dgm:spPr/>
      <dgm:t>
        <a:bodyPr/>
        <a:lstStyle/>
        <a:p>
          <a:endParaRPr lang="en-US"/>
        </a:p>
      </dgm:t>
    </dgm:pt>
    <dgm:pt modelId="{10D7FB49-909C-411F-A1B1-7B68FD2156A4}" type="pres">
      <dgm:prSet presAssocID="{5F7732E3-1A55-48A5-BEF1-843E25CD795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33F67D9-C466-4C98-A0EF-B2942D4A9D14}" type="pres">
      <dgm:prSet presAssocID="{60725BF9-895F-4E92-A7B7-527D73D04EEF}" presName="root" presStyleCnt="0">
        <dgm:presLayoutVars>
          <dgm:chMax/>
          <dgm:chPref val="4"/>
        </dgm:presLayoutVars>
      </dgm:prSet>
      <dgm:spPr/>
    </dgm:pt>
    <dgm:pt modelId="{99DD69FC-3525-4A06-8075-84C58CD7A46C}" type="pres">
      <dgm:prSet presAssocID="{60725BF9-895F-4E92-A7B7-527D73D04EEF}" presName="rootComposite" presStyleCnt="0">
        <dgm:presLayoutVars/>
      </dgm:prSet>
      <dgm:spPr/>
    </dgm:pt>
    <dgm:pt modelId="{22ED2E18-CCBE-4390-8023-7701E50F9C0C}" type="pres">
      <dgm:prSet presAssocID="{60725BF9-895F-4E92-A7B7-527D73D04EEF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6115DCA8-8B44-4E19-9301-61D301462772}" type="pres">
      <dgm:prSet presAssocID="{60725BF9-895F-4E92-A7B7-527D73D04EEF}" presName="childShape" presStyleCnt="0">
        <dgm:presLayoutVars>
          <dgm:chMax val="0"/>
          <dgm:chPref val="0"/>
        </dgm:presLayoutVars>
      </dgm:prSet>
      <dgm:spPr/>
    </dgm:pt>
    <dgm:pt modelId="{3EA04A44-7D59-448F-9B3F-F6ED6E1E4C1F}" type="pres">
      <dgm:prSet presAssocID="{958C9A0B-4DE7-4A6B-966E-198209B38F87}" presName="childComposite" presStyleCnt="0">
        <dgm:presLayoutVars>
          <dgm:chMax val="0"/>
          <dgm:chPref val="0"/>
        </dgm:presLayoutVars>
      </dgm:prSet>
      <dgm:spPr/>
    </dgm:pt>
    <dgm:pt modelId="{B294A85C-2D03-4AEF-9153-4874F504EDB8}" type="pres">
      <dgm:prSet presAssocID="{958C9A0B-4DE7-4A6B-966E-198209B38F87}" presName="Image" presStyleLbl="node1" presStyleIdx="0" presStyleCnt="2"/>
      <dgm:spPr/>
    </dgm:pt>
    <dgm:pt modelId="{A131E790-EA5E-4FF2-A855-FA17A296F2CF}" type="pres">
      <dgm:prSet presAssocID="{958C9A0B-4DE7-4A6B-966E-198209B38F87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DAC33-FEDF-4848-8F84-1C053C7E6425}" type="pres">
      <dgm:prSet presAssocID="{6E2710FA-C429-4750-8AB9-D0E8A62D7154}" presName="childComposite" presStyleCnt="0">
        <dgm:presLayoutVars>
          <dgm:chMax val="0"/>
          <dgm:chPref val="0"/>
        </dgm:presLayoutVars>
      </dgm:prSet>
      <dgm:spPr/>
    </dgm:pt>
    <dgm:pt modelId="{9FA17161-7D13-4703-BCFF-5019D71A430E}" type="pres">
      <dgm:prSet presAssocID="{6E2710FA-C429-4750-8AB9-D0E8A62D7154}" presName="Image" presStyleLbl="node1" presStyleIdx="1" presStyleCnt="2"/>
      <dgm:spPr/>
    </dgm:pt>
    <dgm:pt modelId="{E5220D4E-3975-49CF-A698-9D594D14235D}" type="pres">
      <dgm:prSet presAssocID="{6E2710FA-C429-4750-8AB9-D0E8A62D7154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694149-4BE4-419F-A20F-D89B11E18A47}" srcId="{60725BF9-895F-4E92-A7B7-527D73D04EEF}" destId="{958C9A0B-4DE7-4A6B-966E-198209B38F87}" srcOrd="0" destOrd="0" parTransId="{07A79D59-35FF-48BA-B71B-6B6597B24162}" sibTransId="{8C6E3988-69A3-44C0-A9EB-87C2A2EDC8C0}"/>
    <dgm:cxn modelId="{7E2F9DF1-14BE-4B56-8EA4-6CAD4709F769}" srcId="{5F7732E3-1A55-48A5-BEF1-843E25CD7959}" destId="{60725BF9-895F-4E92-A7B7-527D73D04EEF}" srcOrd="0" destOrd="0" parTransId="{E9866984-B3BB-46AF-A5F5-63D47894F187}" sibTransId="{9FB704D2-DFED-4CEB-B797-B82FC31A0C52}"/>
    <dgm:cxn modelId="{2349C6E4-8E96-4955-A1B7-D4904EA131C1}" type="presOf" srcId="{958C9A0B-4DE7-4A6B-966E-198209B38F87}" destId="{A131E790-EA5E-4FF2-A855-FA17A296F2CF}" srcOrd="0" destOrd="0" presId="urn:microsoft.com/office/officeart/2008/layout/PictureAccentList"/>
    <dgm:cxn modelId="{7FD7C182-B06D-4DBF-A2A7-3B00497292EB}" type="presOf" srcId="{60725BF9-895F-4E92-A7B7-527D73D04EEF}" destId="{22ED2E18-CCBE-4390-8023-7701E50F9C0C}" srcOrd="0" destOrd="0" presId="urn:microsoft.com/office/officeart/2008/layout/PictureAccentList"/>
    <dgm:cxn modelId="{CF47F802-9094-41EB-8D26-58612BCD652C}" srcId="{60725BF9-895F-4E92-A7B7-527D73D04EEF}" destId="{6E2710FA-C429-4750-8AB9-D0E8A62D7154}" srcOrd="1" destOrd="0" parTransId="{95FE287A-A553-4413-A61C-8848E084CD7D}" sibTransId="{1A166486-D30F-41DD-8123-4396D0495084}"/>
    <dgm:cxn modelId="{FB9635D8-B8A5-465D-A453-8E6691F7ED30}" type="presOf" srcId="{5F7732E3-1A55-48A5-BEF1-843E25CD7959}" destId="{10D7FB49-909C-411F-A1B1-7B68FD2156A4}" srcOrd="0" destOrd="0" presId="urn:microsoft.com/office/officeart/2008/layout/PictureAccentList"/>
    <dgm:cxn modelId="{B15B5537-E8EF-45DC-B567-F8F9EEBA67BB}" type="presOf" srcId="{6E2710FA-C429-4750-8AB9-D0E8A62D7154}" destId="{E5220D4E-3975-49CF-A698-9D594D14235D}" srcOrd="0" destOrd="0" presId="urn:microsoft.com/office/officeart/2008/layout/PictureAccentList"/>
    <dgm:cxn modelId="{9B6B2CE5-1C9E-4765-A317-D68B2780D91D}" type="presParOf" srcId="{10D7FB49-909C-411F-A1B1-7B68FD2156A4}" destId="{633F67D9-C466-4C98-A0EF-B2942D4A9D14}" srcOrd="0" destOrd="0" presId="urn:microsoft.com/office/officeart/2008/layout/PictureAccentList"/>
    <dgm:cxn modelId="{94A855B8-EDA1-4A6A-8478-775BD4714B32}" type="presParOf" srcId="{633F67D9-C466-4C98-A0EF-B2942D4A9D14}" destId="{99DD69FC-3525-4A06-8075-84C58CD7A46C}" srcOrd="0" destOrd="0" presId="urn:microsoft.com/office/officeart/2008/layout/PictureAccentList"/>
    <dgm:cxn modelId="{7F066F3A-2BDA-4519-BCC9-9E0FAB1A97AC}" type="presParOf" srcId="{99DD69FC-3525-4A06-8075-84C58CD7A46C}" destId="{22ED2E18-CCBE-4390-8023-7701E50F9C0C}" srcOrd="0" destOrd="0" presId="urn:microsoft.com/office/officeart/2008/layout/PictureAccentList"/>
    <dgm:cxn modelId="{5C8561F1-63DB-46A9-B783-E405339D88D9}" type="presParOf" srcId="{633F67D9-C466-4C98-A0EF-B2942D4A9D14}" destId="{6115DCA8-8B44-4E19-9301-61D301462772}" srcOrd="1" destOrd="0" presId="urn:microsoft.com/office/officeart/2008/layout/PictureAccentList"/>
    <dgm:cxn modelId="{CF247BCF-7362-4661-9651-B0339657EB83}" type="presParOf" srcId="{6115DCA8-8B44-4E19-9301-61D301462772}" destId="{3EA04A44-7D59-448F-9B3F-F6ED6E1E4C1F}" srcOrd="0" destOrd="0" presId="urn:microsoft.com/office/officeart/2008/layout/PictureAccentList"/>
    <dgm:cxn modelId="{F6DB0501-44C6-4B62-B377-CA7BA6E49317}" type="presParOf" srcId="{3EA04A44-7D59-448F-9B3F-F6ED6E1E4C1F}" destId="{B294A85C-2D03-4AEF-9153-4874F504EDB8}" srcOrd="0" destOrd="0" presId="urn:microsoft.com/office/officeart/2008/layout/PictureAccentList"/>
    <dgm:cxn modelId="{5F693DA4-F070-4E22-8829-D2964C415714}" type="presParOf" srcId="{3EA04A44-7D59-448F-9B3F-F6ED6E1E4C1F}" destId="{A131E790-EA5E-4FF2-A855-FA17A296F2CF}" srcOrd="1" destOrd="0" presId="urn:microsoft.com/office/officeart/2008/layout/PictureAccentList"/>
    <dgm:cxn modelId="{BF85FA1A-94FF-4DD2-9C6F-4FE4E5690CF7}" type="presParOf" srcId="{6115DCA8-8B44-4E19-9301-61D301462772}" destId="{FE6DAC33-FEDF-4848-8F84-1C053C7E6425}" srcOrd="1" destOrd="0" presId="urn:microsoft.com/office/officeart/2008/layout/PictureAccentList"/>
    <dgm:cxn modelId="{4BBCE86F-CDDC-4B90-A688-92046E78C785}" type="presParOf" srcId="{FE6DAC33-FEDF-4848-8F84-1C053C7E6425}" destId="{9FA17161-7D13-4703-BCFF-5019D71A430E}" srcOrd="0" destOrd="0" presId="urn:microsoft.com/office/officeart/2008/layout/PictureAccentList"/>
    <dgm:cxn modelId="{5348BB96-9847-4CC4-AE7E-032B45DC8248}" type="presParOf" srcId="{FE6DAC33-FEDF-4848-8F84-1C053C7E6425}" destId="{E5220D4E-3975-49CF-A698-9D594D14235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59453-2E82-4207-AB78-298AF96C055C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12DFF-2E35-48C7-8AC1-2B070F606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085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1070C-DEDF-47A0-A7A8-F3C5D3B4C37D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65ED5-64EA-4A91-9D3F-25960C1D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9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28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7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C7EE-EFDF-4C03-BF1A-55EAF3650990}" type="datetime1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C6B-2955-4DC5-9A58-6E05F54299C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2DC5-2301-4905-AC27-B5FBB8ABFA63}" type="datetime1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C6B-2955-4DC5-9A58-6E05F5429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68E7-26FC-439A-8E72-F1BA47F87F4D}" type="datetime1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C6B-2955-4DC5-9A58-6E05F5429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6F97-30FA-462B-979A-B2211EA7ACCC}" type="datetime1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C6B-2955-4DC5-9A58-6E05F54299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EAB7-9D2D-4117-85D5-E398A3112DF7}" type="datetime1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C6B-2955-4DC5-9A58-6E05F5429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F27F-D7F1-4433-85B7-9F9D106EF5F6}" type="datetime1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C6B-2955-4DC5-9A58-6E05F54299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A579-E971-40A1-9842-774407462DC6}" type="datetime1">
              <a:rPr lang="en-US" smtClean="0"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C6B-2955-4DC5-9A58-6E05F54299C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CD48-C235-4BD7-A799-69757E489C45}" type="datetime1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C6B-2955-4DC5-9A58-6E05F5429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0E68-B13B-4584-8D6B-7506C9DDAA2B}" type="datetime1">
              <a:rPr lang="en-US" smtClean="0"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C6B-2955-4DC5-9A58-6E05F5429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A59B-7742-4B62-9752-42ACDDBD87D4}" type="datetime1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C6B-2955-4DC5-9A58-6E05F5429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F9DE-08D4-46E7-9AE1-2DA7B1168FAD}" type="datetime1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C6B-2955-4DC5-9A58-6E05F54299C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FC7F99-CE9C-47C8-B5FA-143485396AD7}" type="datetime1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863C6B-2955-4DC5-9A58-6E05F54299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8.png"/><Relationship Id="rId9" Type="http://schemas.microsoft.com/office/2007/relationships/diagramDrawing" Target="../diagrams/drawin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ct24h.net/" TargetMode="External"/><Relationship Id="rId5" Type="http://schemas.openxmlformats.org/officeDocument/2006/relationships/hyperlink" Target="mailto:nguyenthuan@ict24h.net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5105400" cy="1828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Muaz  Gultekin</a:t>
            </a:r>
            <a:endParaRPr lang="en-US" sz="20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PhD</a:t>
            </a:r>
            <a:endParaRPr lang="en-US" sz="2000" b="1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Muaz.gultekin</a:t>
            </a:r>
            <a:r>
              <a:rPr lang="en-US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@gmail.com</a:t>
            </a:r>
            <a:endParaRPr lang="en-US" sz="20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549" y="152400"/>
            <a:ext cx="8686800" cy="1143000"/>
          </a:xfrm>
        </p:spPr>
        <p:txBody>
          <a:bodyPr/>
          <a:lstStyle/>
          <a:p>
            <a:pPr marL="182880" indent="0">
              <a:buNone/>
            </a:pPr>
            <a:r>
              <a:rPr lang="en-US" smtClean="0">
                <a:solidFill>
                  <a:srgbClr val="0070C0"/>
                </a:solidFill>
                <a:latin typeface="Agency FB" pitchFamily="34" charset="0"/>
              </a:rPr>
              <a:t>BASICS OF PROJECT MANAGEMENT</a:t>
            </a:r>
            <a:endParaRPr lang="en-US">
              <a:solidFill>
                <a:srgbClr val="0070C0"/>
              </a:solidFill>
              <a:latin typeface="Agency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611" y="1676400"/>
            <a:ext cx="2857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3" y="4123158"/>
            <a:ext cx="4040777" cy="1786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0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37976"/>
            <a:ext cx="4114800" cy="51077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Compare the Opportunities</a:t>
            </a:r>
            <a:endParaRPr lang="en-US" sz="24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590800"/>
            <a:ext cx="6215744" cy="224742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Increase income (higher sales, new martket, new service)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Decrease cost (cheaper, faster, lower inventory)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Improve productivity (same work done with less time/cost/people)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Reduce risk (increase tax compliance, improve audit score)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976"/>
            <a:ext cx="3562350" cy="2771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7456" y="1110734"/>
            <a:ext cx="4615543" cy="58477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200" smtClean="0">
                <a:latin typeface="Segoe Print" pitchFamily="2" charset="0"/>
                <a:ea typeface="Segoe UI" pitchFamily="34" charset="0"/>
                <a:cs typeface="Segoe UI" pitchFamily="34" charset="0"/>
              </a:rPr>
              <a:t>Make more $$$ ????</a:t>
            </a:r>
            <a:endParaRPr lang="en-US" sz="3200">
              <a:latin typeface="Segoe Print" pitchFamily="2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81600" y="4818630"/>
            <a:ext cx="2819400" cy="983873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Bring new customers ???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15594" y="3352800"/>
            <a:ext cx="2819400" cy="983873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Remove manual work ???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6248400" cy="1143000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0070C0"/>
                </a:solidFill>
                <a:latin typeface="Agency FB" pitchFamily="34" charset="0"/>
                <a:cs typeface="Andalus" pitchFamily="18" charset="-78"/>
              </a:rPr>
              <a:t>Ranking your opportunities</a:t>
            </a:r>
            <a:endParaRPr lang="en-US">
              <a:solidFill>
                <a:srgbClr val="0070C0"/>
              </a:solidFill>
              <a:latin typeface="Agency FB" pitchFamily="34" charset="0"/>
              <a:cs typeface="Andalus" pitchFamily="18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239375"/>
              </p:ext>
            </p:extLst>
          </p:nvPr>
        </p:nvGraphicFramePr>
        <p:xfrm>
          <a:off x="304800" y="1524000"/>
          <a:ext cx="8534400" cy="3335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352567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Oppotunity</a:t>
                      </a:r>
                      <a:endParaRPr lang="en-US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Project</a:t>
                      </a:r>
                      <a:endParaRPr lang="en-US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Benefit</a:t>
                      </a:r>
                      <a:endParaRPr lang="en-US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561833"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Remove manual work from current processes</a:t>
                      </a:r>
                      <a:endParaRPr lang="en-US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Combine process analysis</a:t>
                      </a:r>
                      <a:r>
                        <a:rPr lang="en-US" sz="1400" baseline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and automation</a:t>
                      </a:r>
                      <a:endParaRPr lang="en-US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Productivity improvement;</a:t>
                      </a:r>
                      <a:r>
                        <a:rPr lang="en-US" sz="1400" baseline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cost reduction</a:t>
                      </a:r>
                      <a:endParaRPr lang="en-US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630072"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Speed</a:t>
                      </a:r>
                      <a:r>
                        <a:rPr lang="en-US" sz="1400" baseline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up inventory checking</a:t>
                      </a:r>
                      <a:endParaRPr lang="en-US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Connect inventory</a:t>
                      </a:r>
                      <a:r>
                        <a:rPr lang="en-US" sz="1400" baseline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system with existing customer order system</a:t>
                      </a:r>
                      <a:endParaRPr lang="en-US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Productivity</a:t>
                      </a:r>
                      <a:r>
                        <a:rPr lang="en-US" sz="1400" baseline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improvement</a:t>
                      </a:r>
                      <a:endParaRPr lang="en-US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Improve</a:t>
                      </a:r>
                      <a:r>
                        <a:rPr lang="en-US" sz="1400" baseline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tracking of customer order, queries and complaints</a:t>
                      </a:r>
                      <a:endParaRPr lang="en-US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Develop</a:t>
                      </a:r>
                      <a:r>
                        <a:rPr lang="en-US" sz="1400" baseline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additional functionality in the existing customer order system to accommodate queries and complaints tracking</a:t>
                      </a:r>
                      <a:endParaRPr lang="en-US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Productivity improvement; increased income</a:t>
                      </a:r>
                      <a:endParaRPr lang="en-US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846161"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Allow</a:t>
                      </a:r>
                      <a:r>
                        <a:rPr lang="en-US" sz="1400" baseline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customers to interact in more ways</a:t>
                      </a:r>
                      <a:endParaRPr lang="en-US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Introduce customer</a:t>
                      </a:r>
                      <a:r>
                        <a:rPr lang="en-US" sz="1400" baseline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service website and email address</a:t>
                      </a:r>
                      <a:endParaRPr lang="en-US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Increased</a:t>
                      </a:r>
                      <a:r>
                        <a:rPr lang="en-US" sz="1400" baseline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income</a:t>
                      </a:r>
                      <a:endParaRPr lang="en-US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24600" y="5487477"/>
            <a:ext cx="2438400" cy="46166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gency FB" pitchFamily="34" charset="0"/>
              </a:rPr>
              <a:t>What’s good project</a:t>
            </a:r>
            <a:endParaRPr lang="en-US" sz="2400">
              <a:latin typeface="Agency FB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5369141"/>
            <a:ext cx="2819400" cy="983873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Consider cost carefully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35052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3000" smtClean="0">
                <a:solidFill>
                  <a:srgbClr val="0070C0"/>
                </a:solidFill>
                <a:latin typeface="Agency FB" pitchFamily="34" charset="0"/>
              </a:rPr>
              <a:t>Think a good project</a:t>
            </a:r>
            <a:endParaRPr lang="en-US" sz="3000">
              <a:solidFill>
                <a:srgbClr val="0070C0"/>
              </a:solidFill>
              <a:latin typeface="Agency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971298"/>
            <a:ext cx="2819400" cy="983873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Deliver big benefit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268531"/>
            <a:ext cx="2857500" cy="1405533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It’s important to the future of the organization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124200"/>
            <a:ext cx="2857500" cy="1405533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Sufficient resources are invested in them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4419600"/>
            <a:ext cx="2857500" cy="1405533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Has supporter within the organization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80" y="1674064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6477000" cy="1143000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0070C0"/>
                </a:solidFill>
                <a:latin typeface="Agency FB" pitchFamily="34" charset="0"/>
              </a:rPr>
              <a:t>Discovery tool and Practices</a:t>
            </a:r>
            <a:endParaRPr lang="en-US">
              <a:solidFill>
                <a:srgbClr val="0070C0"/>
              </a:solidFill>
              <a:latin typeface="Agency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63434"/>
            <a:ext cx="34290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Idea elicitation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466" y="2664517"/>
            <a:ext cx="34290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Portfolio managmenet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997" y="3208123"/>
            <a:ext cx="34290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Organization building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741523"/>
            <a:ext cx="34290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Resource planning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371023"/>
            <a:ext cx="3429000" cy="408623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Project Proposals</a:t>
            </a:r>
            <a:endParaRPr lang="en-US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953000"/>
            <a:ext cx="3429000" cy="408623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Value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Creation</a:t>
            </a:r>
            <a:endParaRPr lang="en-US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4218623"/>
            <a:ext cx="3048000" cy="131183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FOCUSING ON</a:t>
            </a:r>
            <a:endParaRPr lang="en-US" sz="25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114800" y="4810996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8909"/>
            <a:ext cx="2266950" cy="38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31" name="Right Brace 30"/>
          <p:cNvSpPr/>
          <p:nvPr/>
        </p:nvSpPr>
        <p:spPr>
          <a:xfrm>
            <a:off x="4114800" y="2664517"/>
            <a:ext cx="304800" cy="14856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610100" y="3196675"/>
            <a:ext cx="1333500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Big topic</a:t>
            </a:r>
            <a:endParaRPr lang="en-US" sz="20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4038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>
                <a:solidFill>
                  <a:srgbClr val="0070C0"/>
                </a:solidFill>
                <a:latin typeface="Agency FB" pitchFamily="34" charset="0"/>
              </a:rPr>
              <a:t>Project Proposals</a:t>
            </a:r>
            <a:endParaRPr lang="en-US">
              <a:solidFill>
                <a:srgbClr val="0070C0"/>
              </a:solidFill>
              <a:latin typeface="Agency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603" y="1443318"/>
            <a:ext cx="8140338" cy="13280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Outline the potential project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Provide brief background information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Identify the value of undertaking the project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Estimate of the resources (budget, people, time)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50" y="2772825"/>
            <a:ext cx="433445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2033587" cy="2027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445968782"/>
              </p:ext>
            </p:extLst>
          </p:nvPr>
        </p:nvGraphicFramePr>
        <p:xfrm>
          <a:off x="523426" y="3276600"/>
          <a:ext cx="3962400" cy="248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10534" y="5228511"/>
            <a:ext cx="3964456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Project managers will want to obtain from the project proposal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066800"/>
            <a:ext cx="4953000" cy="1021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Understanding Project’s 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What problem does the problem solve?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What process does it affect?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362200"/>
            <a:ext cx="4953000" cy="13280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Gain a clear explanation of the business value that the project will deliver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Why the project important to the organization?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962400"/>
            <a:ext cx="49530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Ascertain the expectation of the project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Timing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Personnel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Budget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633" y="2021687"/>
            <a:ext cx="2573100" cy="3252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5400" y="149008"/>
            <a:ext cx="3352800" cy="1405533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Let’s think about them within some minutes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2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3505200" cy="1143000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0070C0"/>
                </a:solidFill>
                <a:latin typeface="Agency FB" pitchFamily="34" charset="0"/>
              </a:rPr>
              <a:t>Value Creation</a:t>
            </a:r>
            <a:endParaRPr lang="en-US">
              <a:solidFill>
                <a:srgbClr val="0070C0"/>
              </a:solidFill>
              <a:latin typeface="Agency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447800"/>
            <a:ext cx="1447800" cy="408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Direct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5300" y="1447800"/>
            <a:ext cx="1447800" cy="408623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Indirect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856423"/>
            <a:ext cx="4114800" cy="1827193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This project will save </a:t>
            </a:r>
            <a:r>
              <a:rPr lang="en-US" b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$30,000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or the </a:t>
            </a:r>
            <a:r>
              <a:rPr lang="en-US" b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equivalent of 50%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of a full-time staff member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9237" y="3618199"/>
            <a:ext cx="4572000" cy="1021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Method for calculating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Estimates of time or cost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Approach is used to measure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781800" y="2590800"/>
            <a:ext cx="1676400" cy="12192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5352" y="3771014"/>
            <a:ext cx="3471696" cy="89017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Net present value </a:t>
            </a:r>
          </a:p>
          <a:p>
            <a:pPr algn="ctr"/>
            <a:r>
              <a:rPr lang="en-US" sz="16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(NPV)</a:t>
            </a:r>
            <a:endParaRPr lang="en-US" sz="16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4943777"/>
            <a:ext cx="4419600" cy="890171"/>
          </a:xfrm>
          <a:prstGeom prst="cloud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Return on investment</a:t>
            </a:r>
          </a:p>
          <a:p>
            <a:pPr algn="ctr"/>
            <a:r>
              <a:rPr lang="en-US" sz="16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(ROI)</a:t>
            </a:r>
            <a:endParaRPr lang="en-US" sz="16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457200"/>
            <a:ext cx="4419600" cy="890171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Internal rate of return</a:t>
            </a:r>
          </a:p>
          <a:p>
            <a:pPr algn="ctr"/>
            <a:r>
              <a:rPr lang="en-US" sz="16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(IRR)</a:t>
            </a:r>
            <a:endParaRPr lang="en-US" sz="16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6500" y="381000"/>
            <a:ext cx="6019800" cy="78319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PEOPLE OF PROJECT</a:t>
            </a:r>
            <a:endParaRPr lang="en-US" sz="40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6635230"/>
              </p:ext>
            </p:extLst>
          </p:nvPr>
        </p:nvGraphicFramePr>
        <p:xfrm>
          <a:off x="1507594" y="1371600"/>
          <a:ext cx="6019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2778711" cy="1143000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0070C0"/>
                </a:solidFill>
                <a:latin typeface="Agency FB" pitchFamily="34" charset="0"/>
              </a:rPr>
              <a:t>Stakeholder</a:t>
            </a:r>
            <a:endParaRPr lang="en-US">
              <a:solidFill>
                <a:srgbClr val="0070C0"/>
              </a:solidFill>
              <a:latin typeface="Agency FB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50059"/>
            <a:ext cx="3057525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9600" y="1207532"/>
            <a:ext cx="4724400" cy="1827193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Who hold a stake in the project – they’re people who care about the project ‘s outcome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540" y="3505200"/>
            <a:ext cx="1733550" cy="29280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96244" y="1910298"/>
            <a:ext cx="4038600" cy="2248853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Anyone who feels that the project might afect them could regard themselves as a STAKEHOLDER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43600" y="4969248"/>
            <a:ext cx="2819400" cy="715089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Defining STAKEHOLDER is important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95059" y="76200"/>
            <a:ext cx="3429000" cy="1532334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Disparate group: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Senior management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End user of system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Customer representative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Administrator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…</a:t>
            </a:r>
            <a:endParaRPr lang="en-US" sz="14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4800600" cy="1143000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0070C0"/>
                </a:solidFill>
                <a:latin typeface="Agency FB" pitchFamily="34" charset="0"/>
              </a:rPr>
              <a:t>Identifying stakeholder</a:t>
            </a:r>
            <a:endParaRPr lang="en-US">
              <a:solidFill>
                <a:srgbClr val="0070C0"/>
              </a:solidFill>
              <a:latin typeface="Agency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18" y="2982485"/>
            <a:ext cx="2817421" cy="983873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What are you building?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1380736"/>
            <a:ext cx="2757302" cy="1405533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What business processes are you changing?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2010706"/>
            <a:ext cx="3657600" cy="1827193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Who are the people that are currently executing those business processes?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2996" y="3837899"/>
            <a:ext cx="3581400" cy="1405533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How will they be impacted by the chane?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0" y="2924303"/>
            <a:ext cx="2286000" cy="51077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STAKEHOLDER</a:t>
            </a:r>
            <a:endParaRPr lang="en-US" sz="24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-838200" y="-609600"/>
            <a:ext cx="4725785" cy="335206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91" y="280705"/>
            <a:ext cx="1905000" cy="2461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91" y="256611"/>
            <a:ext cx="1882801" cy="2461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64" y="3525463"/>
            <a:ext cx="1399928" cy="1835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81" y="3316111"/>
            <a:ext cx="1293219" cy="1706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14600" y="3384528"/>
            <a:ext cx="2745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gency FB" pitchFamily="34" charset="0"/>
              </a:rPr>
              <a:t>Specialties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latin typeface="Agency FB" pitchFamily="34" charset="0"/>
              </a:rPr>
              <a:t>MCPD</a:t>
            </a:r>
            <a:endParaRPr lang="en-US" sz="2400" dirty="0" smtClean="0">
              <a:solidFill>
                <a:srgbClr val="002060"/>
              </a:solidFill>
              <a:latin typeface="Agency FB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latin typeface="Agency FB" pitchFamily="34" charset="0"/>
              </a:rPr>
              <a:t>Solution Architect</a:t>
            </a:r>
            <a:endParaRPr lang="en-US" sz="2400" dirty="0" smtClean="0">
              <a:solidFill>
                <a:srgbClr val="002060"/>
              </a:solidFill>
              <a:latin typeface="Agency FB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latin typeface="Agency FB" pitchFamily="34" charset="0"/>
              </a:rPr>
              <a:t>PhD Candidate</a:t>
            </a:r>
            <a:endParaRPr lang="en-US" sz="2400" dirty="0">
              <a:solidFill>
                <a:srgbClr val="002060"/>
              </a:solidFill>
              <a:latin typeface="Agency FB" pitchFamily="34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24" y="3810000"/>
            <a:ext cx="1295400" cy="18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204849" y="329776"/>
            <a:ext cx="1705671" cy="715089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Senior</a:t>
            </a:r>
            <a:r>
              <a:rPr lang="en-US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soldier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ICT24H.NET</a:t>
            </a:r>
            <a:endParaRPr lang="en-US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5" y="202389"/>
            <a:ext cx="112395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5" y="1511586"/>
            <a:ext cx="3086531" cy="10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15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3200400" cy="1143000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0070C0"/>
                </a:solidFill>
                <a:latin typeface="Agency FB" pitchFamily="34" charset="0"/>
              </a:rPr>
              <a:t>Project Board</a:t>
            </a:r>
            <a:endParaRPr lang="en-US">
              <a:solidFill>
                <a:srgbClr val="0070C0"/>
              </a:solidFill>
              <a:latin typeface="Agency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381000"/>
            <a:ext cx="4572000" cy="983873"/>
          </a:xfrm>
          <a:prstGeom prst="cloud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Make the really big project decisions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057400"/>
            <a:ext cx="3733800" cy="13280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Project board should consist of: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b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 project sponsor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b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 technical advisor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b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 business advisor</a:t>
            </a:r>
            <a:endParaRPr lang="en-US" b="1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1853088"/>
            <a:ext cx="2438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Head of department</a:t>
            </a:r>
            <a:endParaRPr lang="en-US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0" name="Elbow Connector 9"/>
          <p:cNvCxnSpPr/>
          <p:nvPr/>
        </p:nvCxnSpPr>
        <p:spPr>
          <a:xfrm flipV="1">
            <a:off x="3276600" y="2044446"/>
            <a:ext cx="2362200" cy="58972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>
            <a:off x="2895600" y="2819400"/>
            <a:ext cx="228600" cy="381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38799" y="2499122"/>
            <a:ext cx="2438401" cy="1021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Provide perspective and advice to the project sponsor</a:t>
            </a:r>
            <a:endParaRPr lang="en-US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9" name="Straight Arrow Connector 18"/>
          <p:cNvCxnSpPr>
            <a:endCxn id="15" idx="1"/>
          </p:cNvCxnSpPr>
          <p:nvPr/>
        </p:nvCxnSpPr>
        <p:spPr>
          <a:xfrm>
            <a:off x="3277095" y="3009900"/>
            <a:ext cx="23617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9" y="3657600"/>
            <a:ext cx="3124200" cy="234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876800" y="4318397"/>
            <a:ext cx="3429000" cy="1021556"/>
          </a:xfrm>
          <a:prstGeom prst="roundRect">
            <a:avLst/>
          </a:prstGeom>
          <a:solidFill>
            <a:srgbClr val="00206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Challenge is not to identify the 3 members but to keep the size if board to just 3.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2895600" cy="1143000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0070C0"/>
                </a:solidFill>
                <a:latin typeface="Agency FB" pitchFamily="34" charset="0"/>
                <a:ea typeface="Segoe UI" pitchFamily="34" charset="0"/>
                <a:cs typeface="Segoe UI" pitchFamily="34" charset="0"/>
              </a:rPr>
              <a:t>Project Team</a:t>
            </a:r>
            <a:endParaRPr lang="en-US">
              <a:solidFill>
                <a:srgbClr val="0070C0"/>
              </a:solidFill>
              <a:latin typeface="Agency FB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0250" y="267228"/>
            <a:ext cx="2362200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Considering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Backgrounds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Experiences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Companies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587254"/>
            <a:ext cx="8420100" cy="194095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Some questions: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What are their personal motivations?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How do they feel about working on this project?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Are they viewing it as the opportunity of a lifetime or a punishment?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 they feel they have a needed skill?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Are they worried that they’re out of there depth?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893" y="267228"/>
            <a:ext cx="2895600" cy="2121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18" name="Up-Down Arrow 17"/>
          <p:cNvSpPr/>
          <p:nvPr/>
        </p:nvSpPr>
        <p:spPr>
          <a:xfrm>
            <a:off x="4260850" y="1703025"/>
            <a:ext cx="381000" cy="68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4800" y="4724400"/>
            <a:ext cx="2819400" cy="983873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Share your vision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0250" y="4668825"/>
            <a:ext cx="2819400" cy="1405533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Focus on how they feel about project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2444" y="4582735"/>
            <a:ext cx="2819400" cy="983873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What concerns they might have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5715000" cy="1143000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0070C0"/>
                </a:solidFill>
                <a:latin typeface="Agency FB" pitchFamily="34" charset="0"/>
                <a:ea typeface="Segoe UI" pitchFamily="34" charset="0"/>
                <a:cs typeface="Segoe UI" pitchFamily="34" charset="0"/>
              </a:rPr>
              <a:t>Project Organization Chart</a:t>
            </a:r>
            <a:endParaRPr lang="en-US">
              <a:solidFill>
                <a:srgbClr val="0070C0"/>
              </a:solidFill>
              <a:latin typeface="Agency FB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3733800" cy="1634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Write down the names of everyone who’s involved in the project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Group according to roles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Chart graphically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419600" cy="2950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3026" y="4612372"/>
            <a:ext cx="2514600" cy="983873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Mapping from Project Board</a:t>
            </a:r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8509"/>
            <a:ext cx="1547812" cy="13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5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46413" y="96798"/>
            <a:ext cx="86868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TextBox 7"/>
          <p:cNvSpPr txBox="1"/>
          <p:nvPr/>
        </p:nvSpPr>
        <p:spPr>
          <a:xfrm>
            <a:off x="3027713" y="357664"/>
            <a:ext cx="3124200" cy="32316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Project Board</a:t>
            </a:r>
            <a:endParaRPr lang="en-US" sz="15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013" y="934998"/>
            <a:ext cx="2362200" cy="61293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Name 1</a:t>
            </a:r>
          </a:p>
          <a:p>
            <a:pPr algn="ctr"/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Director</a:t>
            </a:r>
            <a:endParaRPr lang="en-US" sz="15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6813" y="934998"/>
            <a:ext cx="2362200" cy="61293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Name 2</a:t>
            </a:r>
          </a:p>
          <a:p>
            <a:pPr algn="ctr"/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IT Manager</a:t>
            </a:r>
            <a:endParaRPr lang="en-US" sz="15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8613" y="934997"/>
            <a:ext cx="2362200" cy="61293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Name 3</a:t>
            </a:r>
          </a:p>
          <a:p>
            <a:pPr algn="ctr"/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CS Manager</a:t>
            </a:r>
            <a:endParaRPr lang="en-US" sz="15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3740" y="2488225"/>
            <a:ext cx="2185060" cy="2145268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Project Team</a:t>
            </a:r>
          </a:p>
          <a:p>
            <a:endParaRPr lang="en-US" sz="150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Name 1 (PM)</a:t>
            </a:r>
          </a:p>
          <a:p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Name 2 (Design)</a:t>
            </a:r>
          </a:p>
          <a:p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Name 3 (Database)</a:t>
            </a:r>
          </a:p>
          <a:p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Name 4 (Business)</a:t>
            </a:r>
          </a:p>
          <a:p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Name 5 (Training)</a:t>
            </a:r>
          </a:p>
          <a:p>
            <a:endParaRPr lang="en-US" sz="15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148" y="2488225"/>
            <a:ext cx="2362200" cy="868323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Marketing</a:t>
            </a:r>
          </a:p>
          <a:p>
            <a:endParaRPr lang="en-US" sz="150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Name 1 (Advisor)</a:t>
            </a:r>
            <a:endParaRPr lang="en-US" sz="15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148" y="3612770"/>
            <a:ext cx="2362200" cy="868323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Sales</a:t>
            </a:r>
          </a:p>
          <a:p>
            <a:endParaRPr lang="en-US" sz="150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Name 1 (Advisor)</a:t>
            </a:r>
            <a:endParaRPr lang="en-US" sz="15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18613" y="2488224"/>
            <a:ext cx="2362200" cy="868323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Customer Service</a:t>
            </a:r>
          </a:p>
          <a:p>
            <a:endParaRPr lang="en-US" sz="150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Name 1 (Advisor)</a:t>
            </a:r>
            <a:endParaRPr lang="en-US" sz="15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18613" y="3612768"/>
            <a:ext cx="2362200" cy="868323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IT</a:t>
            </a:r>
          </a:p>
          <a:p>
            <a:endParaRPr lang="en-US" sz="150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Name 1 (Advisor)</a:t>
            </a:r>
            <a:endParaRPr lang="en-US" sz="15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213" y="4897398"/>
            <a:ext cx="5257800" cy="8683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Customer base</a:t>
            </a:r>
          </a:p>
          <a:p>
            <a:endParaRPr lang="en-US" sz="150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Represented by Sales and Marketing</a:t>
            </a:r>
            <a:endParaRPr lang="en-US" sz="15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9603" y="4897397"/>
            <a:ext cx="2362200" cy="868323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Product Supply</a:t>
            </a:r>
          </a:p>
          <a:p>
            <a:endParaRPr lang="en-US" sz="150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Name 1 (Advisor)</a:t>
            </a:r>
            <a:endParaRPr lang="en-US" sz="15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4241470" y="1881744"/>
            <a:ext cx="609600" cy="53340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53740" y="5943600"/>
            <a:ext cx="2964873" cy="843320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Emxample POC Template</a:t>
            </a:r>
            <a:endParaRPr lang="en-US" sz="15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0800" y="5181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 be continued…..</a:t>
            </a:r>
            <a:endParaRPr lang="en-US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5445711" cy="1143000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0070C0"/>
                </a:solidFill>
                <a:latin typeface="Agency FB" pitchFamily="34" charset="0"/>
              </a:rPr>
              <a:t>Generalize Microsoft EPM</a:t>
            </a:r>
            <a:endParaRPr lang="en-US">
              <a:solidFill>
                <a:srgbClr val="0070C0"/>
              </a:solidFill>
              <a:latin typeface="Agency FB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265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62100" y="4266104"/>
            <a:ext cx="6019800" cy="1328023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Project 2010 delivers new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and innovative capabilities across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the Microsoft Project family of products: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Project Server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2010,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Project Professional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2010, and Project Standard 2010.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8774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2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2266950" cy="38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85850" y="381000"/>
            <a:ext cx="3124200" cy="1405533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Is Project Server 2010 for only one field?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1600200"/>
            <a:ext cx="2819400" cy="1827193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 want to implement Project Server 2010 for SMB?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381000"/>
            <a:ext cx="2819400" cy="1827193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 will use Project Server 2010 for my personality work.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66" y="3733800"/>
            <a:ext cx="3067478" cy="203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4116407"/>
            <a:ext cx="2819400" cy="1827193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 can’t install Project Server 2010 in my computer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2410361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latin typeface="Agency FB" pitchFamily="34" charset="0"/>
              </a:rPr>
              <a:t>……</a:t>
            </a:r>
            <a:endParaRPr lang="en-US" sz="800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799"/>
            <a:ext cx="4487647" cy="3200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838200"/>
            <a:ext cx="3733800" cy="1452384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The battle war of projects</a:t>
            </a:r>
            <a:endParaRPr lang="en-US" sz="28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76865"/>
            <a:ext cx="4476750" cy="2505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0" y="3962399"/>
            <a:ext cx="3733800" cy="1827193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My project is </a:t>
            </a:r>
            <a:r>
              <a:rPr lang="en-US" altLang="zh-CN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beneficial. I do think it brings a huge benefits for organization</a:t>
            </a:r>
            <a:endParaRPr lang="zh-CN" altLang="en-US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140" y="152400"/>
            <a:ext cx="2895600" cy="983873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Please calm down !!!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940" y="1664406"/>
            <a:ext cx="578471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0" y="333022"/>
            <a:ext cx="2438400" cy="408623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Benefit at here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210300" y="856873"/>
            <a:ext cx="685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2307" y="3287888"/>
            <a:ext cx="1206137" cy="830997"/>
          </a:xfrm>
          <a:prstGeom prst="accentCallout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8 taels</a:t>
            </a:r>
          </a:p>
          <a:p>
            <a:pPr algn="ctr"/>
            <a:r>
              <a:rPr lang="en-US" sz="24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½ kg</a:t>
            </a:r>
            <a:endParaRPr lang="en-US" sz="24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607511" cy="838200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0070C0"/>
                </a:solidFill>
                <a:latin typeface="Agency FB" pitchFamily="34" charset="0"/>
              </a:rPr>
              <a:t>What’s Project?</a:t>
            </a:r>
            <a:endParaRPr lang="en-US">
              <a:solidFill>
                <a:srgbClr val="0070C0"/>
              </a:solidFill>
              <a:latin typeface="Agency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305342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Construct a suspension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bridge</a:t>
            </a:r>
          </a:p>
          <a:p>
            <a:pPr marL="285750" indent="-285750"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Developer software</a:t>
            </a:r>
          </a:p>
          <a:p>
            <a:pPr marL="285750" indent="-285750"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Implement IT Infrastructure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Landscape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the backyard</a:t>
            </a:r>
          </a:p>
          <a:p>
            <a:pPr marL="285750" indent="-285750"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Launch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a new advertising campaign</a:t>
            </a:r>
          </a:p>
          <a:p>
            <a:pPr marL="285750" indent="-285750"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Move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into a new house</a:t>
            </a:r>
          </a:p>
          <a:p>
            <a:pPr marL="285750" indent="-285750"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Discover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a new drug and bring it to market</a:t>
            </a:r>
          </a:p>
          <a:p>
            <a:pPr marL="285750" indent="-285750"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Build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a retirement portfolio</a:t>
            </a:r>
          </a:p>
          <a:p>
            <a:pPr marL="285750" indent="-285750"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Migrate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corporate data to a new server farm</a:t>
            </a:r>
          </a:p>
          <a:p>
            <a:pPr marL="285750" indent="-285750"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Produce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a marketing brochure for new services</a:t>
            </a:r>
          </a:p>
          <a:p>
            <a:pPr marL="285750" indent="-285750"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Obtain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financial aid for your child’s college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education</a:t>
            </a:r>
          </a:p>
          <a:p>
            <a:pPr>
              <a:buClr>
                <a:srgbClr val="0070C0"/>
              </a:buClr>
              <a:buSzPct val="100000"/>
            </a:pP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4998661"/>
            <a:ext cx="86606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A project is a unique job with </a:t>
            </a:r>
            <a:r>
              <a:rPr lang="en-US" b="1">
                <a:solidFill>
                  <a:srgbClr val="FFFF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 specific goal,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clear-cut </a:t>
            </a:r>
            <a:r>
              <a:rPr lang="en-US" b="1">
                <a:solidFill>
                  <a:srgbClr val="FFFF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starting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 and </a:t>
            </a:r>
            <a:r>
              <a:rPr lang="en-US" b="1" smtClean="0">
                <a:solidFill>
                  <a:srgbClr val="FFFF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ending</a:t>
            </a:r>
            <a:r>
              <a:rPr lang="en-US" smtClean="0">
                <a:solidFill>
                  <a:srgbClr val="FFFF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b="1" smtClean="0">
                <a:solidFill>
                  <a:srgbClr val="FFFF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dates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and—in most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cases—a </a:t>
            </a:r>
            <a:r>
              <a:rPr lang="en-US" b="1">
                <a:solidFill>
                  <a:srgbClr val="FFFF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budget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1305342"/>
            <a:ext cx="3276600" cy="983873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Life is a project. Do you think?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622570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916191" y="1799511"/>
            <a:ext cx="1892914" cy="715089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Project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Strategic</a:t>
            </a:r>
          </a:p>
          <a:p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Impact view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3200" y="4947954"/>
            <a:ext cx="6225702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The primary purpose of the matrix is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to derive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a priority score for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competing requests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053" y="3605643"/>
            <a:ext cx="2269191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88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509637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09799"/>
            <a:ext cx="3219900" cy="3019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019800" y="990600"/>
            <a:ext cx="2362200" cy="408623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Analyze cost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586" y="5025334"/>
            <a:ext cx="4876800" cy="408623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Selected Projects and Unselected Projects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2514600" y="4419600"/>
            <a:ext cx="685800" cy="4572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304800"/>
            <a:ext cx="7467600" cy="3770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4103285"/>
            <a:ext cx="2438400" cy="1837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191000"/>
            <a:ext cx="1981200" cy="1328023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Agency FB" pitchFamily="34" charset="0"/>
              </a:rPr>
              <a:t>Credit Score</a:t>
            </a:r>
          </a:p>
          <a:p>
            <a:pPr algn="ctr"/>
            <a:endParaRPr lang="en-US" sz="2400">
              <a:solidFill>
                <a:schemeClr val="bg1"/>
              </a:solidFill>
              <a:latin typeface="Agency FB" pitchFamily="34" charset="0"/>
            </a:endParaRPr>
          </a:p>
          <a:p>
            <a:pPr algn="ctr"/>
            <a:r>
              <a:rPr lang="en-US" sz="2400" smtClean="0">
                <a:solidFill>
                  <a:schemeClr val="bg1"/>
                </a:solidFill>
                <a:latin typeface="Agency FB" pitchFamily="34" charset="0"/>
              </a:rPr>
              <a:t>1000</a:t>
            </a:r>
            <a:endParaRPr lang="en-US" sz="240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190999"/>
            <a:ext cx="1981200" cy="1328023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Agency FB" pitchFamily="34" charset="0"/>
              </a:rPr>
              <a:t>Credit Score</a:t>
            </a:r>
          </a:p>
          <a:p>
            <a:pPr algn="ctr"/>
            <a:endParaRPr lang="en-US" sz="2400">
              <a:solidFill>
                <a:schemeClr val="bg1"/>
              </a:solidFill>
              <a:latin typeface="Agency FB" pitchFamily="34" charset="0"/>
            </a:endParaRPr>
          </a:p>
          <a:p>
            <a:pPr algn="ctr"/>
            <a:r>
              <a:rPr lang="en-US" sz="2400" smtClean="0">
                <a:solidFill>
                  <a:schemeClr val="bg1"/>
                </a:solidFill>
                <a:latin typeface="Agency FB" pitchFamily="34" charset="0"/>
              </a:rPr>
              <a:t>850</a:t>
            </a:r>
            <a:endParaRPr lang="en-US" sz="2400">
              <a:solidFill>
                <a:schemeClr val="bg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6333" y="152400"/>
            <a:ext cx="2895600" cy="983873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Project A is selected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38299"/>
            <a:ext cx="2581275" cy="3619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" y="1752600"/>
            <a:ext cx="285750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0" y="273756"/>
            <a:ext cx="2133600" cy="1405533"/>
          </a:xfrm>
          <a:prstGeom prst="cloudCallout">
            <a:avLst>
              <a:gd name="adj1" fmla="val 29432"/>
              <a:gd name="adj2" fmla="val 5687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Oh my goodness !!!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1260663"/>
            <a:ext cx="2438400" cy="983873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Calm down !!!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3657600" cy="2248853"/>
          </a:xfrm>
          <a:prstGeom prst="cloud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Learn Project 2010 Professional and Basics of Project Server 2010 Administration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Arc 5"/>
          <p:cNvSpPr/>
          <p:nvPr/>
        </p:nvSpPr>
        <p:spPr>
          <a:xfrm>
            <a:off x="3124200" y="2275975"/>
            <a:ext cx="1524000" cy="2895600"/>
          </a:xfrm>
          <a:prstGeom prst="arc">
            <a:avLst>
              <a:gd name="adj1" fmla="val 1607586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42833" y="3774575"/>
            <a:ext cx="4343400" cy="408623"/>
          </a:xfrm>
          <a:prstGeom prst="roundRect">
            <a:avLst/>
          </a:prstGeom>
          <a:solidFill>
            <a:srgbClr val="002060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http://sharepointvn.net/category/epm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04800"/>
            <a:ext cx="3046429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79" y="1539833"/>
            <a:ext cx="112395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0999" y="457200"/>
            <a:ext cx="3661833" cy="578882"/>
          </a:xfrm>
          <a:prstGeom prst="roundRect">
            <a:avLst/>
          </a:prstGeom>
          <a:ln w="952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gency FB" pitchFamily="34" charset="0"/>
              </a:rPr>
              <a:t>Thank you for attending</a:t>
            </a:r>
            <a:endParaRPr lang="en-US" sz="2800" b="1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Agency FB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2833" y="4441934"/>
            <a:ext cx="4343400" cy="1101923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Thuan Nguyen – ICT24H Team</a:t>
            </a:r>
          </a:p>
          <a:p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Email: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  <a:hlinkClick r:id="rId5"/>
              </a:rPr>
              <a:t>nguyenthuan@ict24h.net</a:t>
            </a:r>
            <a:endParaRPr lang="en-US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Home: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  <a:hlinkClick r:id="rId6"/>
              </a:rPr>
              <a:t>http://ict24h.net</a:t>
            </a:r>
            <a:endParaRPr lang="en-US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1981808"/>
            <a:ext cx="1830371" cy="588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14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3352800" cy="990600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0070C0"/>
                </a:solidFill>
                <a:latin typeface="Agency FB" pitchFamily="34" charset="0"/>
              </a:rPr>
              <a:t>All Project Have</a:t>
            </a:r>
            <a:endParaRPr lang="en-US">
              <a:solidFill>
                <a:srgbClr val="0070C0"/>
              </a:solidFill>
              <a:latin typeface="Agency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371600"/>
            <a:ext cx="7924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An overall </a:t>
            </a:r>
            <a:r>
              <a:rPr lang="en-US" b="1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goal</a:t>
            </a:r>
            <a:r>
              <a:rPr lang="en-US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and unique </a:t>
            </a:r>
            <a:r>
              <a:rPr lang="en-US" b="1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deliverables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 </a:t>
            </a:r>
            <a:r>
              <a:rPr lang="en-US" b="1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project </a:t>
            </a:r>
            <a:r>
              <a:rPr lang="en-US" b="1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manager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Individual </a:t>
            </a:r>
            <a:r>
              <a:rPr lang="en-US" b="1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tasks</a:t>
            </a:r>
            <a:r>
              <a:rPr lang="en-US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to be performed between a specific </a:t>
            </a:r>
            <a:r>
              <a:rPr lang="en-US" b="1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starting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 point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and </a:t>
            </a:r>
            <a:r>
              <a:rPr lang="en-US" b="1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ending</a:t>
            </a:r>
            <a:r>
              <a:rPr lang="en-US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point.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b="1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Timing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for those tasks to be completed (such as three hours, three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days, or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three months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).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Timing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relationships between those tasks (for example, you canft put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 new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manufacturing process in place until you train people in how to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use the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process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).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b="1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Resources</a:t>
            </a:r>
            <a:r>
              <a:rPr lang="en-US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(people, equipment, facilities, and supplies, for example)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to accomplish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the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work.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 </a:t>
            </a:r>
            <a:r>
              <a:rPr lang="en-US" b="1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budget</a:t>
            </a:r>
            <a:r>
              <a:rPr lang="en-US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(the costs associated with those people, equipment,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facilities, and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supplies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).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8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5750511" cy="1143000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0070C0"/>
                </a:solidFill>
                <a:latin typeface="Agency FB" pitchFamily="34" charset="0"/>
              </a:rPr>
              <a:t>What’s Project Management</a:t>
            </a:r>
            <a:endParaRPr lang="en-US">
              <a:solidFill>
                <a:srgbClr val="0070C0"/>
              </a:solidFill>
              <a:latin typeface="Agency FB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1295400"/>
            <a:ext cx="850677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i="1">
                <a:latin typeface="Segoe UI" pitchFamily="34" charset="0"/>
                <a:ea typeface="Segoe UI" pitchFamily="34" charset="0"/>
                <a:cs typeface="Segoe UI" pitchFamily="34" charset="0"/>
              </a:rPr>
              <a:t>Project management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is simply the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process of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managing all the elements of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 project, whether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that project is large or small.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2857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53877" y="2286000"/>
            <a:ext cx="4533900" cy="13280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Time = 5 weeks</a:t>
            </a:r>
          </a:p>
          <a:p>
            <a:r>
              <a:rPr lang="en-US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Cost = $ 10,000</a:t>
            </a:r>
            <a:br>
              <a:rPr lang="en-US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Scope = List of deliverables or features</a:t>
            </a:r>
          </a:p>
          <a:p>
            <a:r>
              <a:rPr lang="en-US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Quality = Qualities of finished product</a:t>
            </a:r>
            <a:endParaRPr lang="en-US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1" name="Elbow Connector 10"/>
          <p:cNvCxnSpPr>
            <a:endCxn id="9" idx="1"/>
          </p:cNvCxnSpPr>
          <p:nvPr/>
        </p:nvCxnSpPr>
        <p:spPr>
          <a:xfrm flipV="1">
            <a:off x="3238500" y="2950012"/>
            <a:ext cx="1115377" cy="76473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751" y="4112457"/>
            <a:ext cx="2406152" cy="1831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0070C0"/>
                </a:solidFill>
                <a:latin typeface="Agency FB" pitchFamily="34" charset="0"/>
              </a:rPr>
              <a:t>What Projec Management Isn’t</a:t>
            </a:r>
            <a:endParaRPr lang="en-US">
              <a:solidFill>
                <a:srgbClr val="0070C0"/>
              </a:solidFill>
              <a:latin typeface="Agency FB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28321669"/>
              </p:ext>
            </p:extLst>
          </p:nvPr>
        </p:nvGraphicFramePr>
        <p:xfrm>
          <a:off x="304800" y="1447800"/>
          <a:ext cx="8610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6200" y="6203868"/>
            <a:ext cx="129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Week 1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3886200" cy="1143000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0070C0"/>
                </a:solidFill>
                <a:latin typeface="Agency FB" pitchFamily="34" charset="0"/>
              </a:rPr>
              <a:t>Project Life Cycle</a:t>
            </a:r>
            <a:endParaRPr lang="en-US">
              <a:solidFill>
                <a:srgbClr val="0070C0"/>
              </a:solidFill>
              <a:latin typeface="Agency FB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37528354"/>
              </p:ext>
            </p:extLst>
          </p:nvPr>
        </p:nvGraphicFramePr>
        <p:xfrm>
          <a:off x="-304800" y="1295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15000" y="1219200"/>
            <a:ext cx="1981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Relationship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Planning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Executing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Controlling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95700"/>
            <a:ext cx="3403600" cy="2552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>
            <a:stCxn id="9" idx="2"/>
            <a:endCxn id="3074" idx="0"/>
          </p:cNvCxnSpPr>
          <p:nvPr/>
        </p:nvCxnSpPr>
        <p:spPr>
          <a:xfrm>
            <a:off x="6705600" y="2419529"/>
            <a:ext cx="0" cy="12761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9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C6B-2955-4DC5-9A58-6E05F54299CF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609600"/>
            <a:ext cx="6705600" cy="919401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FINDING PROJECTS</a:t>
            </a:r>
            <a:endParaRPr lang="en-US" sz="4800" b="1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2514600" cy="314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06689866"/>
              </p:ext>
            </p:extLst>
          </p:nvPr>
        </p:nvGraphicFramePr>
        <p:xfrm>
          <a:off x="381000" y="2057400"/>
          <a:ext cx="5334000" cy="3243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C6B-2955-4DC5-9A58-6E05F54299CF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5867400" cy="1143000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gency FB" pitchFamily="34" charset="0"/>
              </a:rPr>
              <a:t>Identifying the Opportunities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483025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Get people and discuss together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Stop, Start, Continue Approach 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46961931"/>
              </p:ext>
            </p:extLst>
          </p:nvPr>
        </p:nvGraphicFramePr>
        <p:xfrm>
          <a:off x="685800" y="1219200"/>
          <a:ext cx="5181600" cy="2943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7680" y="4114800"/>
            <a:ext cx="5943600" cy="1634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Remove manual work from current processes</a:t>
            </a:r>
          </a:p>
          <a:p>
            <a:pPr marL="285750" indent="-285750">
              <a:buFontTx/>
              <a:buChar char="-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Speed up inventory checking</a:t>
            </a:r>
          </a:p>
          <a:p>
            <a:pPr marL="285750" indent="-285750">
              <a:buFontTx/>
              <a:buChar char="-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Improve tracking of customer orders, queries and complaints</a:t>
            </a:r>
          </a:p>
          <a:p>
            <a:pPr marL="285750" indent="-285750">
              <a:buFontTx/>
              <a:buChar char="-"/>
            </a:pP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Allow customers to interact in more ways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3505200"/>
            <a:ext cx="2362200" cy="796469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Example</a:t>
            </a:r>
            <a:endParaRPr lang="en-US" sz="28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5943600"/>
            <a:ext cx="189653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6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1659</TotalTime>
  <Words>1262</Words>
  <Application>Microsoft Office PowerPoint</Application>
  <PresentationFormat>Ekran Gösterisi (4:3)</PresentationFormat>
  <Paragraphs>285</Paragraphs>
  <Slides>35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5" baseType="lpstr">
      <vt:lpstr>Agency FB</vt:lpstr>
      <vt:lpstr>Andalus</vt:lpstr>
      <vt:lpstr>Calibri</vt:lpstr>
      <vt:lpstr>方正姚体</vt:lpstr>
      <vt:lpstr>Georgia</vt:lpstr>
      <vt:lpstr>Segoe Print</vt:lpstr>
      <vt:lpstr>Segoe UI</vt:lpstr>
      <vt:lpstr>Trebuchet MS</vt:lpstr>
      <vt:lpstr>Wingdings</vt:lpstr>
      <vt:lpstr>Slipstream</vt:lpstr>
      <vt:lpstr>BASICS OF PROJECT MANAGEMENT</vt:lpstr>
      <vt:lpstr>PowerPoint Sunusu</vt:lpstr>
      <vt:lpstr>What’s Project?</vt:lpstr>
      <vt:lpstr>All Project Have</vt:lpstr>
      <vt:lpstr>What’s Project Management</vt:lpstr>
      <vt:lpstr>What Projec Management Isn’t</vt:lpstr>
      <vt:lpstr>Project Life Cycle</vt:lpstr>
      <vt:lpstr>PowerPoint Sunusu</vt:lpstr>
      <vt:lpstr>Identifying the Opportunities</vt:lpstr>
      <vt:lpstr>PowerPoint Sunusu</vt:lpstr>
      <vt:lpstr>Ranking your opportunities</vt:lpstr>
      <vt:lpstr>Think a good project</vt:lpstr>
      <vt:lpstr>Discovery tool and Practices</vt:lpstr>
      <vt:lpstr>Project Proposals</vt:lpstr>
      <vt:lpstr>PowerPoint Sunusu</vt:lpstr>
      <vt:lpstr>Value Creation</vt:lpstr>
      <vt:lpstr>PowerPoint Sunusu</vt:lpstr>
      <vt:lpstr>Stakeholder</vt:lpstr>
      <vt:lpstr>Identifying stakeholder</vt:lpstr>
      <vt:lpstr>Project Board</vt:lpstr>
      <vt:lpstr>Project Team</vt:lpstr>
      <vt:lpstr>Project Organization Chart</vt:lpstr>
      <vt:lpstr>PowerPoint Sunusu</vt:lpstr>
      <vt:lpstr>PowerPoint Sunusu</vt:lpstr>
      <vt:lpstr>Generalize Microsoft EPM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PROJECT MANAGEMENT</dc:title>
  <dc:creator>ThuanSoldier</dc:creator>
  <cp:lastModifiedBy>muaz gultekin</cp:lastModifiedBy>
  <cp:revision>108</cp:revision>
  <dcterms:created xsi:type="dcterms:W3CDTF">2011-05-23T03:42:00Z</dcterms:created>
  <dcterms:modified xsi:type="dcterms:W3CDTF">2013-10-07T10:53:29Z</dcterms:modified>
</cp:coreProperties>
</file>