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51"/>
  </p:notesMasterIdLst>
  <p:handoutMasterIdLst>
    <p:handoutMasterId r:id="rId52"/>
  </p:handoutMasterIdLst>
  <p:sldIdLst>
    <p:sldId id="301" r:id="rId2"/>
    <p:sldId id="314" r:id="rId3"/>
    <p:sldId id="310" r:id="rId4"/>
    <p:sldId id="360" r:id="rId5"/>
    <p:sldId id="311" r:id="rId6"/>
    <p:sldId id="313" r:id="rId7"/>
    <p:sldId id="312" r:id="rId8"/>
    <p:sldId id="349" r:id="rId9"/>
    <p:sldId id="361" r:id="rId10"/>
    <p:sldId id="350" r:id="rId11"/>
    <p:sldId id="315" r:id="rId12"/>
    <p:sldId id="319" r:id="rId13"/>
    <p:sldId id="320" r:id="rId14"/>
    <p:sldId id="317" r:id="rId15"/>
    <p:sldId id="321" r:id="rId16"/>
    <p:sldId id="322" r:id="rId17"/>
    <p:sldId id="318" r:id="rId18"/>
    <p:sldId id="259" r:id="rId19"/>
    <p:sldId id="362" r:id="rId20"/>
    <p:sldId id="352" r:id="rId21"/>
    <p:sldId id="351" r:id="rId22"/>
    <p:sldId id="260" r:id="rId23"/>
    <p:sldId id="36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3" r:id="rId42"/>
    <p:sldId id="344" r:id="rId43"/>
    <p:sldId id="355" r:id="rId44"/>
    <p:sldId id="358" r:id="rId45"/>
    <p:sldId id="370" r:id="rId46"/>
    <p:sldId id="371" r:id="rId47"/>
    <p:sldId id="372" r:id="rId48"/>
    <p:sldId id="373" r:id="rId49"/>
    <p:sldId id="263"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29" autoAdjust="0"/>
    <p:restoredTop sz="87667" autoAdjust="0"/>
  </p:normalViewPr>
  <p:slideViewPr>
    <p:cSldViewPr>
      <p:cViewPr varScale="1">
        <p:scale>
          <a:sx n="81" d="100"/>
          <a:sy n="81" d="100"/>
        </p:scale>
        <p:origin x="139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7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_rels/data1.xml.rels><?xml version="1.0" encoding="UTF-8" standalone="yes"?>
<Relationships xmlns="http://schemas.openxmlformats.org/package/2006/relationships"><Relationship Id="rId1" Type="http://schemas.openxmlformats.org/officeDocument/2006/relationships/hyperlink" Target="http://en.wikipedia.org/wiki/Deliverable" TargetMode="Externa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FED30C-CAF6-4436-A044-2F32B13C0224}" type="doc">
      <dgm:prSet loTypeId="urn:microsoft.com/office/officeart/2005/8/layout/default#1" loCatId="list" qsTypeId="urn:microsoft.com/office/officeart/2005/8/quickstyle/simple1" qsCatId="simple" csTypeId="urn:microsoft.com/office/officeart/2005/8/colors/accent3_2" csCatId="accent3" phldr="1"/>
      <dgm:spPr/>
      <dgm:t>
        <a:bodyPr/>
        <a:lstStyle/>
        <a:p>
          <a:endParaRPr lang="en-US"/>
        </a:p>
      </dgm:t>
    </dgm:pt>
    <dgm:pt modelId="{93505F6B-ABB1-42D3-99CC-4F44ED47D4FC}">
      <dgm:prSet/>
      <dgm:spPr/>
      <dgm:t>
        <a:bodyPr/>
        <a:lstStyle/>
        <a:p>
          <a:r>
            <a:rPr lang="en-US" u="sng" smtClean="0">
              <a:latin typeface="Arial"/>
              <a:ea typeface="Calibri"/>
              <a:cs typeface="Arial"/>
            </a:rPr>
            <a:t>Project management process</a:t>
          </a:r>
          <a:endParaRPr lang="en-US" dirty="0" smtClean="0">
            <a:latin typeface="Times New Roman"/>
            <a:ea typeface="Calibri"/>
            <a:cs typeface="Arial"/>
          </a:endParaRPr>
        </a:p>
      </dgm:t>
    </dgm:pt>
    <dgm:pt modelId="{E31EFFC6-5562-420E-BC21-BF1E3D391FBA}" type="parTrans" cxnId="{C92B13D6-E0C0-4188-9391-ECF895D87428}">
      <dgm:prSet/>
      <dgm:spPr/>
      <dgm:t>
        <a:bodyPr/>
        <a:lstStyle/>
        <a:p>
          <a:endParaRPr lang="en-US"/>
        </a:p>
      </dgm:t>
    </dgm:pt>
    <dgm:pt modelId="{B6E9F6F1-FF6C-4DE3-A656-EA90490AA15C}" type="sibTrans" cxnId="{C92B13D6-E0C0-4188-9391-ECF895D87428}">
      <dgm:prSet/>
      <dgm:spPr/>
      <dgm:t>
        <a:bodyPr/>
        <a:lstStyle/>
        <a:p>
          <a:endParaRPr lang="en-US"/>
        </a:p>
      </dgm:t>
    </dgm:pt>
    <dgm:pt modelId="{C3E414E2-4A3A-4289-9538-2FAE1FEAB00F}">
      <dgm:prSet/>
      <dgm:spPr/>
      <dgm:t>
        <a:bodyPr/>
        <a:lstStyle/>
        <a:p>
          <a:r>
            <a:rPr lang="en-US" u="sng" smtClean="0">
              <a:latin typeface="Arial"/>
              <a:ea typeface="Calibri"/>
              <a:cs typeface="Arial"/>
            </a:rPr>
            <a:t>Scope</a:t>
          </a:r>
          <a:r>
            <a:rPr lang="en-US" smtClean="0">
              <a:latin typeface="Arial"/>
              <a:ea typeface="Calibri"/>
              <a:cs typeface="Arial"/>
            </a:rPr>
            <a:t> </a:t>
          </a:r>
          <a:endParaRPr lang="en-US" dirty="0" smtClean="0">
            <a:latin typeface="Times New Roman"/>
            <a:ea typeface="Calibri"/>
            <a:cs typeface="Arial"/>
          </a:endParaRPr>
        </a:p>
      </dgm:t>
    </dgm:pt>
    <dgm:pt modelId="{F236B650-1CC8-4B30-9ECF-311353372220}" type="parTrans" cxnId="{484BC0D1-3BCC-44F4-8616-ADB556B87480}">
      <dgm:prSet/>
      <dgm:spPr/>
      <dgm:t>
        <a:bodyPr/>
        <a:lstStyle/>
        <a:p>
          <a:endParaRPr lang="en-US"/>
        </a:p>
      </dgm:t>
    </dgm:pt>
    <dgm:pt modelId="{B17D7694-2A1E-49C6-B15F-80242F4D3616}" type="sibTrans" cxnId="{484BC0D1-3BCC-44F4-8616-ADB556B87480}">
      <dgm:prSet/>
      <dgm:spPr/>
      <dgm:t>
        <a:bodyPr/>
        <a:lstStyle/>
        <a:p>
          <a:endParaRPr lang="en-US"/>
        </a:p>
      </dgm:t>
    </dgm:pt>
    <dgm:pt modelId="{4CAC88D5-8B1E-4388-BDE2-E3D52E4D271C}">
      <dgm:prSet/>
      <dgm:spPr/>
      <dgm:t>
        <a:bodyPr/>
        <a:lstStyle/>
        <a:p>
          <a:r>
            <a:rPr lang="en-US" u="sng" smtClean="0">
              <a:latin typeface="Arial"/>
              <a:ea typeface="Calibri"/>
              <a:cs typeface="Arial"/>
            </a:rPr>
            <a:t>Timeline</a:t>
          </a:r>
          <a:r>
            <a:rPr lang="en-US" smtClean="0">
              <a:latin typeface="Arial"/>
              <a:ea typeface="Calibri"/>
              <a:cs typeface="Arial"/>
            </a:rPr>
            <a:t> </a:t>
          </a:r>
          <a:endParaRPr lang="en-US" dirty="0" smtClean="0">
            <a:latin typeface="Times New Roman"/>
            <a:ea typeface="Calibri"/>
            <a:cs typeface="Arial"/>
          </a:endParaRPr>
        </a:p>
      </dgm:t>
    </dgm:pt>
    <dgm:pt modelId="{8A407B75-1DFE-4A3B-B33F-737DB231E752}" type="parTrans" cxnId="{C6D95462-12CD-4E74-AA7B-3185C9D2F16F}">
      <dgm:prSet/>
      <dgm:spPr/>
      <dgm:t>
        <a:bodyPr/>
        <a:lstStyle/>
        <a:p>
          <a:endParaRPr lang="en-US"/>
        </a:p>
      </dgm:t>
    </dgm:pt>
    <dgm:pt modelId="{9A6942C1-ED9B-4155-9932-D55F64C4E2CD}" type="sibTrans" cxnId="{C6D95462-12CD-4E74-AA7B-3185C9D2F16F}">
      <dgm:prSet/>
      <dgm:spPr/>
      <dgm:t>
        <a:bodyPr/>
        <a:lstStyle/>
        <a:p>
          <a:endParaRPr lang="en-US"/>
        </a:p>
      </dgm:t>
    </dgm:pt>
    <dgm:pt modelId="{4CF13363-5BB8-480E-8528-FAB55BABF807}">
      <dgm:prSet/>
      <dgm:spPr/>
      <dgm:t>
        <a:bodyPr/>
        <a:lstStyle/>
        <a:p>
          <a:r>
            <a:rPr lang="en-US" u="sng" smtClean="0">
              <a:latin typeface="Arial"/>
              <a:ea typeface="Calibri"/>
              <a:cs typeface="Arial"/>
            </a:rPr>
            <a:t>Project stakeholders</a:t>
          </a:r>
          <a:endParaRPr lang="en-US" dirty="0" smtClean="0">
            <a:latin typeface="Times New Roman"/>
            <a:ea typeface="Calibri"/>
            <a:cs typeface="Arial"/>
          </a:endParaRPr>
        </a:p>
      </dgm:t>
    </dgm:pt>
    <dgm:pt modelId="{E7F49AF4-AFB3-418B-83FE-8977295FD79C}" type="parTrans" cxnId="{68BAC9C8-D270-4C58-837D-4261246F8FBC}">
      <dgm:prSet/>
      <dgm:spPr/>
      <dgm:t>
        <a:bodyPr/>
        <a:lstStyle/>
        <a:p>
          <a:endParaRPr lang="en-US"/>
        </a:p>
      </dgm:t>
    </dgm:pt>
    <dgm:pt modelId="{36F627B0-D9CA-4955-B8EC-2B7DE5077876}" type="sibTrans" cxnId="{68BAC9C8-D270-4C58-837D-4261246F8FBC}">
      <dgm:prSet/>
      <dgm:spPr/>
      <dgm:t>
        <a:bodyPr/>
        <a:lstStyle/>
        <a:p>
          <a:endParaRPr lang="en-US"/>
        </a:p>
      </dgm:t>
    </dgm:pt>
    <dgm:pt modelId="{21BA0D12-DFBB-454A-B025-A6B35EEE1048}">
      <dgm:prSet/>
      <dgm:spPr/>
      <dgm:t>
        <a:bodyPr/>
        <a:lstStyle/>
        <a:p>
          <a:r>
            <a:rPr lang="en-US" u="sng" smtClean="0">
              <a:latin typeface="Arial"/>
              <a:ea typeface="Calibri"/>
              <a:cs typeface="Arial"/>
            </a:rPr>
            <a:t>Risk</a:t>
          </a:r>
          <a:r>
            <a:rPr lang="en-US" smtClean="0">
              <a:latin typeface="Arial"/>
              <a:ea typeface="Calibri"/>
              <a:cs typeface="Arial"/>
            </a:rPr>
            <a:t> </a:t>
          </a:r>
          <a:endParaRPr lang="en-US" dirty="0" smtClean="0">
            <a:latin typeface="Times New Roman"/>
            <a:ea typeface="Calibri"/>
            <a:cs typeface="Arial"/>
          </a:endParaRPr>
        </a:p>
      </dgm:t>
    </dgm:pt>
    <dgm:pt modelId="{A404B7B8-659E-40F0-B5F1-0ED3DBE19011}" type="parTrans" cxnId="{C8B85EE3-4D89-4B8C-B0F7-565AD4EDFA52}">
      <dgm:prSet/>
      <dgm:spPr/>
      <dgm:t>
        <a:bodyPr/>
        <a:lstStyle/>
        <a:p>
          <a:endParaRPr lang="en-US"/>
        </a:p>
      </dgm:t>
    </dgm:pt>
    <dgm:pt modelId="{104F7CB2-8CB7-46F0-BA33-3372A7D2236E}" type="sibTrans" cxnId="{C8B85EE3-4D89-4B8C-B0F7-565AD4EDFA52}">
      <dgm:prSet/>
      <dgm:spPr/>
      <dgm:t>
        <a:bodyPr/>
        <a:lstStyle/>
        <a:p>
          <a:endParaRPr lang="en-US"/>
        </a:p>
      </dgm:t>
    </dgm:pt>
    <dgm:pt modelId="{75B49E84-BA4F-4B2C-9EFE-192FA22F530C}">
      <dgm:prSet/>
      <dgm:spPr/>
      <dgm:t>
        <a:bodyPr/>
        <a:lstStyle/>
        <a:p>
          <a:r>
            <a:rPr lang="en-US" u="sng" smtClean="0">
              <a:latin typeface="Arial"/>
              <a:ea typeface="Calibri"/>
              <a:cs typeface="Arial"/>
            </a:rPr>
            <a:t>Project Management Triangle</a:t>
          </a:r>
          <a:endParaRPr lang="en-US" dirty="0" smtClean="0">
            <a:latin typeface="Times New Roman"/>
            <a:ea typeface="Calibri"/>
            <a:cs typeface="Arial"/>
          </a:endParaRPr>
        </a:p>
      </dgm:t>
    </dgm:pt>
    <dgm:pt modelId="{3C45E851-042E-4B7D-A822-7A1A7EC66E24}" type="parTrans" cxnId="{1333EB9A-B3AE-4A19-B04A-E4BC83B499F9}">
      <dgm:prSet/>
      <dgm:spPr/>
      <dgm:t>
        <a:bodyPr/>
        <a:lstStyle/>
        <a:p>
          <a:endParaRPr lang="en-US"/>
        </a:p>
      </dgm:t>
    </dgm:pt>
    <dgm:pt modelId="{6088CCE0-6163-45CB-B468-02EEAADF2186}" type="sibTrans" cxnId="{1333EB9A-B3AE-4A19-B04A-E4BC83B499F9}">
      <dgm:prSet/>
      <dgm:spPr/>
      <dgm:t>
        <a:bodyPr/>
        <a:lstStyle/>
        <a:p>
          <a:endParaRPr lang="en-US"/>
        </a:p>
      </dgm:t>
    </dgm:pt>
    <dgm:pt modelId="{20A43181-A4E9-472B-B976-FD07E745A3F2}">
      <dgm:prSet/>
      <dgm:spPr/>
      <dgm:t>
        <a:bodyPr/>
        <a:lstStyle/>
        <a:p>
          <a:r>
            <a:rPr lang="en-US" u="sng" smtClean="0">
              <a:latin typeface="Arial"/>
              <a:ea typeface="Calibri"/>
              <a:cs typeface="Arial"/>
            </a:rPr>
            <a:t>Quality</a:t>
          </a:r>
          <a:r>
            <a:rPr lang="en-US" smtClean="0">
              <a:latin typeface="Arial"/>
              <a:ea typeface="Calibri"/>
              <a:cs typeface="Arial"/>
            </a:rPr>
            <a:t> </a:t>
          </a:r>
          <a:endParaRPr lang="en-US" dirty="0" smtClean="0">
            <a:latin typeface="Times New Roman"/>
            <a:ea typeface="Calibri"/>
            <a:cs typeface="Arial"/>
          </a:endParaRPr>
        </a:p>
      </dgm:t>
    </dgm:pt>
    <dgm:pt modelId="{14E9B9DC-FC47-4FA4-B725-91A7159309D8}" type="parTrans" cxnId="{9C184474-F73D-4255-A5F9-AE645ED33E89}">
      <dgm:prSet/>
      <dgm:spPr/>
      <dgm:t>
        <a:bodyPr/>
        <a:lstStyle/>
        <a:p>
          <a:endParaRPr lang="en-US"/>
        </a:p>
      </dgm:t>
    </dgm:pt>
    <dgm:pt modelId="{08269CD6-E1C1-49E2-BF3B-95B9F918806D}" type="sibTrans" cxnId="{9C184474-F73D-4255-A5F9-AE645ED33E89}">
      <dgm:prSet/>
      <dgm:spPr/>
      <dgm:t>
        <a:bodyPr/>
        <a:lstStyle/>
        <a:p>
          <a:endParaRPr lang="en-US"/>
        </a:p>
      </dgm:t>
    </dgm:pt>
    <dgm:pt modelId="{FF0B25CA-3E1F-408F-90B9-DB240499E570}">
      <dgm:prSet/>
      <dgm:spPr/>
      <dgm:t>
        <a:bodyPr/>
        <a:lstStyle/>
        <a:p>
          <a:r>
            <a:rPr lang="en-US" u="sng" smtClean="0">
              <a:latin typeface="Arial"/>
              <a:ea typeface="Calibri"/>
              <a:cs typeface="Arial"/>
            </a:rPr>
            <a:t>Work Breakdown Structure</a:t>
          </a:r>
          <a:endParaRPr lang="en-US" dirty="0" smtClean="0">
            <a:latin typeface="Times New Roman"/>
            <a:ea typeface="Calibri"/>
            <a:cs typeface="Arial"/>
          </a:endParaRPr>
        </a:p>
      </dgm:t>
    </dgm:pt>
    <dgm:pt modelId="{A268D196-AB74-4A31-A701-67C369BEF487}" type="parTrans" cxnId="{ADC34A1B-6905-4CE5-A411-16138898C42E}">
      <dgm:prSet/>
      <dgm:spPr/>
      <dgm:t>
        <a:bodyPr/>
        <a:lstStyle/>
        <a:p>
          <a:endParaRPr lang="en-US"/>
        </a:p>
      </dgm:t>
    </dgm:pt>
    <dgm:pt modelId="{E19A5FAD-1E70-4F17-A6CE-1F766098E20E}" type="sibTrans" cxnId="{ADC34A1B-6905-4CE5-A411-16138898C42E}">
      <dgm:prSet/>
      <dgm:spPr/>
      <dgm:t>
        <a:bodyPr/>
        <a:lstStyle/>
        <a:p>
          <a:endParaRPr lang="en-US"/>
        </a:p>
      </dgm:t>
    </dgm:pt>
    <dgm:pt modelId="{CF2511D5-F0F1-4556-9CA9-973FCFCC1CA8}">
      <dgm:prSet/>
      <dgm:spPr/>
      <dgm:t>
        <a:bodyPr/>
        <a:lstStyle/>
        <a:p>
          <a:r>
            <a:rPr lang="en-US" u="sng" smtClean="0">
              <a:latin typeface="Arial"/>
              <a:ea typeface="Calibri"/>
              <a:cs typeface="Arial"/>
            </a:rPr>
            <a:t>Aggregate planning</a:t>
          </a:r>
          <a:r>
            <a:rPr lang="en-US" smtClean="0">
              <a:latin typeface="Arial"/>
              <a:ea typeface="Calibri"/>
              <a:cs typeface="Arial"/>
            </a:rPr>
            <a:t> </a:t>
          </a:r>
          <a:endParaRPr lang="en-US" dirty="0" smtClean="0">
            <a:latin typeface="Times New Roman"/>
            <a:ea typeface="Calibri"/>
            <a:cs typeface="Arial"/>
          </a:endParaRPr>
        </a:p>
      </dgm:t>
    </dgm:pt>
    <dgm:pt modelId="{EEE3013F-4C93-4AF3-ADF7-2909897BAB6C}" type="parTrans" cxnId="{185C6F35-89D9-4C99-BB6F-E9862C6CF137}">
      <dgm:prSet/>
      <dgm:spPr/>
      <dgm:t>
        <a:bodyPr/>
        <a:lstStyle/>
        <a:p>
          <a:endParaRPr lang="en-US"/>
        </a:p>
      </dgm:t>
    </dgm:pt>
    <dgm:pt modelId="{F7103F05-52A8-45F1-A149-89CB3A4E5323}" type="sibTrans" cxnId="{185C6F35-89D9-4C99-BB6F-E9862C6CF137}">
      <dgm:prSet/>
      <dgm:spPr/>
      <dgm:t>
        <a:bodyPr/>
        <a:lstStyle/>
        <a:p>
          <a:endParaRPr lang="en-US"/>
        </a:p>
      </dgm:t>
    </dgm:pt>
    <dgm:pt modelId="{D2682FDE-A605-46F9-A2FE-49EF6BAA7738}">
      <dgm:prSet/>
      <dgm:spPr/>
      <dgm:t>
        <a:bodyPr/>
        <a:lstStyle/>
        <a:p>
          <a:r>
            <a:rPr lang="en-US" u="sng" smtClean="0">
              <a:latin typeface="Arial"/>
              <a:ea typeface="Calibri"/>
              <a:cs typeface="Arial"/>
            </a:rPr>
            <a:t>Budget</a:t>
          </a:r>
          <a:endParaRPr lang="en-US" dirty="0" smtClean="0">
            <a:latin typeface="Times New Roman"/>
            <a:ea typeface="Calibri"/>
            <a:cs typeface="Arial"/>
          </a:endParaRPr>
        </a:p>
      </dgm:t>
    </dgm:pt>
    <dgm:pt modelId="{BFA8E1DE-4C1F-4EE4-88FE-6C40D1EA4DDC}" type="parTrans" cxnId="{75082D78-B2FB-42A7-ADFE-C20738F74E70}">
      <dgm:prSet/>
      <dgm:spPr/>
      <dgm:t>
        <a:bodyPr/>
        <a:lstStyle/>
        <a:p>
          <a:endParaRPr lang="en-US"/>
        </a:p>
      </dgm:t>
    </dgm:pt>
    <dgm:pt modelId="{FCEF65EE-206E-4B90-A6FC-8DDEE677D4AF}" type="sibTrans" cxnId="{75082D78-B2FB-42A7-ADFE-C20738F74E70}">
      <dgm:prSet/>
      <dgm:spPr/>
      <dgm:t>
        <a:bodyPr/>
        <a:lstStyle/>
        <a:p>
          <a:endParaRPr lang="en-US"/>
        </a:p>
      </dgm:t>
    </dgm:pt>
    <dgm:pt modelId="{539BBB31-F4A2-4C0A-B78B-A68005C1BAC5}">
      <dgm:prSet/>
      <dgm:spPr/>
      <dgm:t>
        <a:bodyPr/>
        <a:lstStyle/>
        <a:p>
          <a:r>
            <a:rPr lang="en-US" u="sng" smtClean="0">
              <a:latin typeface="Arial"/>
              <a:ea typeface="Calibri"/>
              <a:cs typeface="Arial"/>
            </a:rPr>
            <a:t>Allocation</a:t>
          </a:r>
          <a:endParaRPr lang="en-US" dirty="0" smtClean="0">
            <a:latin typeface="Times New Roman"/>
            <a:ea typeface="Calibri"/>
            <a:cs typeface="Arial"/>
          </a:endParaRPr>
        </a:p>
      </dgm:t>
    </dgm:pt>
    <dgm:pt modelId="{FA19843B-9313-4C38-93A5-B79CAF624A27}" type="parTrans" cxnId="{3B98F5A4-2BAE-4015-A372-1C39E66E4C50}">
      <dgm:prSet/>
      <dgm:spPr/>
      <dgm:t>
        <a:bodyPr/>
        <a:lstStyle/>
        <a:p>
          <a:endParaRPr lang="en-US"/>
        </a:p>
      </dgm:t>
    </dgm:pt>
    <dgm:pt modelId="{AF40D546-67F5-45F6-AF29-31D2DD08C7A3}" type="sibTrans" cxnId="{3B98F5A4-2BAE-4015-A372-1C39E66E4C50}">
      <dgm:prSet/>
      <dgm:spPr/>
      <dgm:t>
        <a:bodyPr/>
        <a:lstStyle/>
        <a:p>
          <a:endParaRPr lang="en-US"/>
        </a:p>
      </dgm:t>
    </dgm:pt>
    <dgm:pt modelId="{307D2194-5347-43B6-9609-49B443F08D23}">
      <dgm:prSet/>
      <dgm:spPr/>
      <dgm:t>
        <a:bodyPr/>
        <a:lstStyle/>
        <a:p>
          <a:r>
            <a:rPr lang="en-US" u="sng" smtClean="0">
              <a:latin typeface="Arial"/>
              <a:ea typeface="Calibri"/>
              <a:cs typeface="Arial"/>
            </a:rPr>
            <a:t>Gantt chart</a:t>
          </a:r>
          <a:endParaRPr lang="en-US" dirty="0" smtClean="0">
            <a:latin typeface="Times New Roman"/>
            <a:ea typeface="Calibri"/>
            <a:cs typeface="Arial"/>
          </a:endParaRPr>
        </a:p>
      </dgm:t>
    </dgm:pt>
    <dgm:pt modelId="{A3D40882-EAD0-48ED-AB37-B2419307F7F1}" type="parTrans" cxnId="{D0C59562-5893-453E-A3B4-5FDBB4EC91CA}">
      <dgm:prSet/>
      <dgm:spPr/>
      <dgm:t>
        <a:bodyPr/>
        <a:lstStyle/>
        <a:p>
          <a:endParaRPr lang="en-US"/>
        </a:p>
      </dgm:t>
    </dgm:pt>
    <dgm:pt modelId="{4BEE8547-1419-415E-B13B-6B1A00947BEC}" type="sibTrans" cxnId="{D0C59562-5893-453E-A3B4-5FDBB4EC91CA}">
      <dgm:prSet/>
      <dgm:spPr/>
      <dgm:t>
        <a:bodyPr/>
        <a:lstStyle/>
        <a:p>
          <a:endParaRPr lang="en-US"/>
        </a:p>
      </dgm:t>
    </dgm:pt>
    <dgm:pt modelId="{57FF1E57-4EA2-4B7E-8436-4FCE2019C008}">
      <dgm:prSet/>
      <dgm:spPr/>
      <dgm:t>
        <a:bodyPr/>
        <a:lstStyle/>
        <a:p>
          <a:r>
            <a:rPr lang="en-US" u="sng" smtClean="0">
              <a:latin typeface="Arial"/>
              <a:ea typeface="Calibri"/>
              <a:cs typeface="Arial"/>
            </a:rPr>
            <a:t>Project management office</a:t>
          </a:r>
          <a:endParaRPr lang="en-US" dirty="0" smtClean="0">
            <a:latin typeface="Times New Roman"/>
            <a:ea typeface="Calibri"/>
            <a:cs typeface="Arial"/>
          </a:endParaRPr>
        </a:p>
      </dgm:t>
    </dgm:pt>
    <dgm:pt modelId="{BDF7DE1D-85E9-4EB9-AF46-AA90DAC11E5A}" type="parTrans" cxnId="{C40CA541-0370-47F4-B534-A6685DBB41F1}">
      <dgm:prSet/>
      <dgm:spPr/>
      <dgm:t>
        <a:bodyPr/>
        <a:lstStyle/>
        <a:p>
          <a:endParaRPr lang="en-US"/>
        </a:p>
      </dgm:t>
    </dgm:pt>
    <dgm:pt modelId="{B39BAC34-40B7-495D-85F2-8EC8E8125690}" type="sibTrans" cxnId="{C40CA541-0370-47F4-B534-A6685DBB41F1}">
      <dgm:prSet/>
      <dgm:spPr/>
      <dgm:t>
        <a:bodyPr/>
        <a:lstStyle/>
        <a:p>
          <a:endParaRPr lang="en-US"/>
        </a:p>
      </dgm:t>
    </dgm:pt>
    <dgm:pt modelId="{70136455-68F6-456E-9E86-5EA66F783EC1}">
      <dgm:prSet/>
      <dgm:spPr/>
      <dgm:t>
        <a:bodyPr/>
        <a:lstStyle/>
        <a:p>
          <a:r>
            <a:rPr lang="en-US" u="sng" smtClean="0">
              <a:latin typeface="Arial"/>
              <a:ea typeface="Calibri"/>
              <a:cs typeface="Arial"/>
            </a:rPr>
            <a:t>Kickoff meeting</a:t>
          </a:r>
          <a:endParaRPr lang="en-US" dirty="0" smtClean="0">
            <a:latin typeface="Times New Roman"/>
            <a:ea typeface="Calibri"/>
            <a:cs typeface="Arial"/>
          </a:endParaRPr>
        </a:p>
      </dgm:t>
    </dgm:pt>
    <dgm:pt modelId="{E8AEC654-E5E4-4DA0-8449-E7599A44692D}" type="parTrans" cxnId="{2F61141D-B0BD-45AC-9298-6F776DF7286F}">
      <dgm:prSet/>
      <dgm:spPr/>
      <dgm:t>
        <a:bodyPr/>
        <a:lstStyle/>
        <a:p>
          <a:endParaRPr lang="en-US"/>
        </a:p>
      </dgm:t>
    </dgm:pt>
    <dgm:pt modelId="{97AAE169-7986-4856-8BAC-5819D91B16FE}" type="sibTrans" cxnId="{2F61141D-B0BD-45AC-9298-6F776DF7286F}">
      <dgm:prSet/>
      <dgm:spPr/>
      <dgm:t>
        <a:bodyPr/>
        <a:lstStyle/>
        <a:p>
          <a:endParaRPr lang="en-US"/>
        </a:p>
      </dgm:t>
    </dgm:pt>
    <dgm:pt modelId="{85F5500D-535E-4DE9-B531-93E97F853901}">
      <dgm:prSet/>
      <dgm:spPr/>
      <dgm:t>
        <a:bodyPr/>
        <a:lstStyle/>
        <a:p>
          <a:r>
            <a:rPr lang="en-US" b="1" u="sng" dirty="0" smtClean="0">
              <a:solidFill>
                <a:schemeClr val="bg1"/>
              </a:solidFill>
              <a:latin typeface="Arial"/>
              <a:ea typeface="Calibri"/>
              <a:cs typeface="Arial"/>
              <a:hlinkClick xmlns:r="http://schemas.openxmlformats.org/officeDocument/2006/relationships" r:id="rId1" tooltip="Deliverable"/>
            </a:rPr>
            <a:t>Deliverable</a:t>
          </a:r>
          <a:endParaRPr lang="en-US" dirty="0">
            <a:solidFill>
              <a:schemeClr val="bg1"/>
            </a:solidFill>
            <a:latin typeface="Times New Roman"/>
            <a:ea typeface="Calibri"/>
            <a:cs typeface="Arial"/>
          </a:endParaRPr>
        </a:p>
      </dgm:t>
    </dgm:pt>
    <dgm:pt modelId="{E570C71D-3FC6-4137-923E-72A37A2CDA4C}" type="parTrans" cxnId="{D3293887-E1C5-4FC3-8242-21E360A6737D}">
      <dgm:prSet/>
      <dgm:spPr/>
      <dgm:t>
        <a:bodyPr/>
        <a:lstStyle/>
        <a:p>
          <a:endParaRPr lang="en-US"/>
        </a:p>
      </dgm:t>
    </dgm:pt>
    <dgm:pt modelId="{6B59AB2D-1D8E-42DD-94D7-AB313DB27A0B}" type="sibTrans" cxnId="{D3293887-E1C5-4FC3-8242-21E360A6737D}">
      <dgm:prSet/>
      <dgm:spPr/>
      <dgm:t>
        <a:bodyPr/>
        <a:lstStyle/>
        <a:p>
          <a:endParaRPr lang="en-US"/>
        </a:p>
      </dgm:t>
    </dgm:pt>
    <dgm:pt modelId="{BFF42980-74E3-4B28-B27C-5B18A2251EEA}" type="pres">
      <dgm:prSet presAssocID="{53FED30C-CAF6-4436-A044-2F32B13C0224}" presName="diagram" presStyleCnt="0">
        <dgm:presLayoutVars>
          <dgm:dir/>
          <dgm:resizeHandles val="exact"/>
        </dgm:presLayoutVars>
      </dgm:prSet>
      <dgm:spPr/>
      <dgm:t>
        <a:bodyPr/>
        <a:lstStyle/>
        <a:p>
          <a:endParaRPr lang="en-US"/>
        </a:p>
      </dgm:t>
    </dgm:pt>
    <dgm:pt modelId="{AC8D727D-D711-4855-A500-E5784D282805}" type="pres">
      <dgm:prSet presAssocID="{93505F6B-ABB1-42D3-99CC-4F44ED47D4FC}" presName="node" presStyleLbl="node1" presStyleIdx="0" presStyleCnt="15">
        <dgm:presLayoutVars>
          <dgm:bulletEnabled val="1"/>
        </dgm:presLayoutVars>
      </dgm:prSet>
      <dgm:spPr/>
      <dgm:t>
        <a:bodyPr/>
        <a:lstStyle/>
        <a:p>
          <a:endParaRPr lang="en-US"/>
        </a:p>
      </dgm:t>
    </dgm:pt>
    <dgm:pt modelId="{2BE9AEAA-D1CC-4692-BDDE-2B4A229B4BF1}" type="pres">
      <dgm:prSet presAssocID="{B6E9F6F1-FF6C-4DE3-A656-EA90490AA15C}" presName="sibTrans" presStyleCnt="0"/>
      <dgm:spPr/>
    </dgm:pt>
    <dgm:pt modelId="{B06EA963-C474-4D15-8FD7-1E73A33B2F53}" type="pres">
      <dgm:prSet presAssocID="{C3E414E2-4A3A-4289-9538-2FAE1FEAB00F}" presName="node" presStyleLbl="node1" presStyleIdx="1" presStyleCnt="15">
        <dgm:presLayoutVars>
          <dgm:bulletEnabled val="1"/>
        </dgm:presLayoutVars>
      </dgm:prSet>
      <dgm:spPr/>
      <dgm:t>
        <a:bodyPr/>
        <a:lstStyle/>
        <a:p>
          <a:endParaRPr lang="en-US"/>
        </a:p>
      </dgm:t>
    </dgm:pt>
    <dgm:pt modelId="{F173201B-6B3D-4ED3-B4F7-20F49E75D7DB}" type="pres">
      <dgm:prSet presAssocID="{B17D7694-2A1E-49C6-B15F-80242F4D3616}" presName="sibTrans" presStyleCnt="0"/>
      <dgm:spPr/>
    </dgm:pt>
    <dgm:pt modelId="{FEB8AFE8-5727-43A3-AD93-64C5EA42B4A5}" type="pres">
      <dgm:prSet presAssocID="{4CAC88D5-8B1E-4388-BDE2-E3D52E4D271C}" presName="node" presStyleLbl="node1" presStyleIdx="2" presStyleCnt="15">
        <dgm:presLayoutVars>
          <dgm:bulletEnabled val="1"/>
        </dgm:presLayoutVars>
      </dgm:prSet>
      <dgm:spPr/>
      <dgm:t>
        <a:bodyPr/>
        <a:lstStyle/>
        <a:p>
          <a:endParaRPr lang="en-US"/>
        </a:p>
      </dgm:t>
    </dgm:pt>
    <dgm:pt modelId="{3530F755-AD0E-44CE-A805-8DEBBEBE621E}" type="pres">
      <dgm:prSet presAssocID="{9A6942C1-ED9B-4155-9932-D55F64C4E2CD}" presName="sibTrans" presStyleCnt="0"/>
      <dgm:spPr/>
    </dgm:pt>
    <dgm:pt modelId="{0CBCE568-33ED-4D20-91B9-594B28C04DB9}" type="pres">
      <dgm:prSet presAssocID="{4CF13363-5BB8-480E-8528-FAB55BABF807}" presName="node" presStyleLbl="node1" presStyleIdx="3" presStyleCnt="15">
        <dgm:presLayoutVars>
          <dgm:bulletEnabled val="1"/>
        </dgm:presLayoutVars>
      </dgm:prSet>
      <dgm:spPr/>
      <dgm:t>
        <a:bodyPr/>
        <a:lstStyle/>
        <a:p>
          <a:endParaRPr lang="en-US"/>
        </a:p>
      </dgm:t>
    </dgm:pt>
    <dgm:pt modelId="{CA3D0AEF-D887-49EF-903F-261D74A273BA}" type="pres">
      <dgm:prSet presAssocID="{36F627B0-D9CA-4955-B8EC-2B7DE5077876}" presName="sibTrans" presStyleCnt="0"/>
      <dgm:spPr/>
    </dgm:pt>
    <dgm:pt modelId="{CD10A575-CCBF-4310-95E2-178684C0153F}" type="pres">
      <dgm:prSet presAssocID="{21BA0D12-DFBB-454A-B025-A6B35EEE1048}" presName="node" presStyleLbl="node1" presStyleIdx="4" presStyleCnt="15">
        <dgm:presLayoutVars>
          <dgm:bulletEnabled val="1"/>
        </dgm:presLayoutVars>
      </dgm:prSet>
      <dgm:spPr/>
      <dgm:t>
        <a:bodyPr/>
        <a:lstStyle/>
        <a:p>
          <a:endParaRPr lang="en-US"/>
        </a:p>
      </dgm:t>
    </dgm:pt>
    <dgm:pt modelId="{81FE321F-AD2C-48F4-A7A9-C9B1823F343E}" type="pres">
      <dgm:prSet presAssocID="{104F7CB2-8CB7-46F0-BA33-3372A7D2236E}" presName="sibTrans" presStyleCnt="0"/>
      <dgm:spPr/>
    </dgm:pt>
    <dgm:pt modelId="{35DFEBB3-027E-4020-BF15-AB6C220C7B41}" type="pres">
      <dgm:prSet presAssocID="{75B49E84-BA4F-4B2C-9EFE-192FA22F530C}" presName="node" presStyleLbl="node1" presStyleIdx="5" presStyleCnt="15">
        <dgm:presLayoutVars>
          <dgm:bulletEnabled val="1"/>
        </dgm:presLayoutVars>
      </dgm:prSet>
      <dgm:spPr/>
      <dgm:t>
        <a:bodyPr/>
        <a:lstStyle/>
        <a:p>
          <a:endParaRPr lang="en-US"/>
        </a:p>
      </dgm:t>
    </dgm:pt>
    <dgm:pt modelId="{97222002-F2DC-4817-ABB1-4A86A6743796}" type="pres">
      <dgm:prSet presAssocID="{6088CCE0-6163-45CB-B468-02EEAADF2186}" presName="sibTrans" presStyleCnt="0"/>
      <dgm:spPr/>
    </dgm:pt>
    <dgm:pt modelId="{51A8E8AA-97EF-49EA-8416-9924C9F2B553}" type="pres">
      <dgm:prSet presAssocID="{20A43181-A4E9-472B-B976-FD07E745A3F2}" presName="node" presStyleLbl="node1" presStyleIdx="6" presStyleCnt="15">
        <dgm:presLayoutVars>
          <dgm:bulletEnabled val="1"/>
        </dgm:presLayoutVars>
      </dgm:prSet>
      <dgm:spPr/>
      <dgm:t>
        <a:bodyPr/>
        <a:lstStyle/>
        <a:p>
          <a:endParaRPr lang="en-US"/>
        </a:p>
      </dgm:t>
    </dgm:pt>
    <dgm:pt modelId="{453B3C9D-8EDC-4D57-AF0D-912D9AB0CF28}" type="pres">
      <dgm:prSet presAssocID="{08269CD6-E1C1-49E2-BF3B-95B9F918806D}" presName="sibTrans" presStyleCnt="0"/>
      <dgm:spPr/>
    </dgm:pt>
    <dgm:pt modelId="{9D80EEBC-9055-45B2-9301-828826C90D62}" type="pres">
      <dgm:prSet presAssocID="{FF0B25CA-3E1F-408F-90B9-DB240499E570}" presName="node" presStyleLbl="node1" presStyleIdx="7" presStyleCnt="15">
        <dgm:presLayoutVars>
          <dgm:bulletEnabled val="1"/>
        </dgm:presLayoutVars>
      </dgm:prSet>
      <dgm:spPr/>
      <dgm:t>
        <a:bodyPr/>
        <a:lstStyle/>
        <a:p>
          <a:endParaRPr lang="en-US"/>
        </a:p>
      </dgm:t>
    </dgm:pt>
    <dgm:pt modelId="{87BED88A-0228-40E0-8A72-D3575A84332C}" type="pres">
      <dgm:prSet presAssocID="{E19A5FAD-1E70-4F17-A6CE-1F766098E20E}" presName="sibTrans" presStyleCnt="0"/>
      <dgm:spPr/>
    </dgm:pt>
    <dgm:pt modelId="{2763E77E-A7D6-4AB7-BA6A-CA3592C247C6}" type="pres">
      <dgm:prSet presAssocID="{CF2511D5-F0F1-4556-9CA9-973FCFCC1CA8}" presName="node" presStyleLbl="node1" presStyleIdx="8" presStyleCnt="15">
        <dgm:presLayoutVars>
          <dgm:bulletEnabled val="1"/>
        </dgm:presLayoutVars>
      </dgm:prSet>
      <dgm:spPr/>
      <dgm:t>
        <a:bodyPr/>
        <a:lstStyle/>
        <a:p>
          <a:endParaRPr lang="en-US"/>
        </a:p>
      </dgm:t>
    </dgm:pt>
    <dgm:pt modelId="{D3F3D11D-FDC5-4415-B425-B10EA4BD4E46}" type="pres">
      <dgm:prSet presAssocID="{F7103F05-52A8-45F1-A149-89CB3A4E5323}" presName="sibTrans" presStyleCnt="0"/>
      <dgm:spPr/>
    </dgm:pt>
    <dgm:pt modelId="{C71653C6-298E-4372-92F1-1A2FE17DA118}" type="pres">
      <dgm:prSet presAssocID="{D2682FDE-A605-46F9-A2FE-49EF6BAA7738}" presName="node" presStyleLbl="node1" presStyleIdx="9" presStyleCnt="15">
        <dgm:presLayoutVars>
          <dgm:bulletEnabled val="1"/>
        </dgm:presLayoutVars>
      </dgm:prSet>
      <dgm:spPr/>
      <dgm:t>
        <a:bodyPr/>
        <a:lstStyle/>
        <a:p>
          <a:endParaRPr lang="en-US"/>
        </a:p>
      </dgm:t>
    </dgm:pt>
    <dgm:pt modelId="{F6D45F49-7473-42E5-A029-5DF181EFE848}" type="pres">
      <dgm:prSet presAssocID="{FCEF65EE-206E-4B90-A6FC-8DDEE677D4AF}" presName="sibTrans" presStyleCnt="0"/>
      <dgm:spPr/>
    </dgm:pt>
    <dgm:pt modelId="{81398CF5-62A9-4FF0-BE3A-6535E0CA2B04}" type="pres">
      <dgm:prSet presAssocID="{539BBB31-F4A2-4C0A-B78B-A68005C1BAC5}" presName="node" presStyleLbl="node1" presStyleIdx="10" presStyleCnt="15">
        <dgm:presLayoutVars>
          <dgm:bulletEnabled val="1"/>
        </dgm:presLayoutVars>
      </dgm:prSet>
      <dgm:spPr/>
      <dgm:t>
        <a:bodyPr/>
        <a:lstStyle/>
        <a:p>
          <a:endParaRPr lang="en-US"/>
        </a:p>
      </dgm:t>
    </dgm:pt>
    <dgm:pt modelId="{0C3CD417-F900-4A4E-8769-56E359706248}" type="pres">
      <dgm:prSet presAssocID="{AF40D546-67F5-45F6-AF29-31D2DD08C7A3}" presName="sibTrans" presStyleCnt="0"/>
      <dgm:spPr/>
    </dgm:pt>
    <dgm:pt modelId="{2F2E38A9-E1FC-49CF-8B6C-E63A7FE29C1C}" type="pres">
      <dgm:prSet presAssocID="{307D2194-5347-43B6-9609-49B443F08D23}" presName="node" presStyleLbl="node1" presStyleIdx="11" presStyleCnt="15">
        <dgm:presLayoutVars>
          <dgm:bulletEnabled val="1"/>
        </dgm:presLayoutVars>
      </dgm:prSet>
      <dgm:spPr/>
      <dgm:t>
        <a:bodyPr/>
        <a:lstStyle/>
        <a:p>
          <a:endParaRPr lang="en-US"/>
        </a:p>
      </dgm:t>
    </dgm:pt>
    <dgm:pt modelId="{F4C639E9-8C36-4871-8562-9196ACF46AB3}" type="pres">
      <dgm:prSet presAssocID="{4BEE8547-1419-415E-B13B-6B1A00947BEC}" presName="sibTrans" presStyleCnt="0"/>
      <dgm:spPr/>
    </dgm:pt>
    <dgm:pt modelId="{59F55007-5F18-49EE-88AD-2393BFCD3613}" type="pres">
      <dgm:prSet presAssocID="{57FF1E57-4EA2-4B7E-8436-4FCE2019C008}" presName="node" presStyleLbl="node1" presStyleIdx="12" presStyleCnt="15">
        <dgm:presLayoutVars>
          <dgm:bulletEnabled val="1"/>
        </dgm:presLayoutVars>
      </dgm:prSet>
      <dgm:spPr/>
      <dgm:t>
        <a:bodyPr/>
        <a:lstStyle/>
        <a:p>
          <a:endParaRPr lang="en-US"/>
        </a:p>
      </dgm:t>
    </dgm:pt>
    <dgm:pt modelId="{079A0251-8AEA-4240-878A-9FD03FA57D34}" type="pres">
      <dgm:prSet presAssocID="{B39BAC34-40B7-495D-85F2-8EC8E8125690}" presName="sibTrans" presStyleCnt="0"/>
      <dgm:spPr/>
    </dgm:pt>
    <dgm:pt modelId="{919833E0-6EC0-4F93-9CAB-4BF2716005FF}" type="pres">
      <dgm:prSet presAssocID="{70136455-68F6-456E-9E86-5EA66F783EC1}" presName="node" presStyleLbl="node1" presStyleIdx="13" presStyleCnt="15">
        <dgm:presLayoutVars>
          <dgm:bulletEnabled val="1"/>
        </dgm:presLayoutVars>
      </dgm:prSet>
      <dgm:spPr/>
      <dgm:t>
        <a:bodyPr/>
        <a:lstStyle/>
        <a:p>
          <a:endParaRPr lang="en-US"/>
        </a:p>
      </dgm:t>
    </dgm:pt>
    <dgm:pt modelId="{7349873E-FCF1-47A5-BD9A-6B9806BFAE92}" type="pres">
      <dgm:prSet presAssocID="{97AAE169-7986-4856-8BAC-5819D91B16FE}" presName="sibTrans" presStyleCnt="0"/>
      <dgm:spPr/>
    </dgm:pt>
    <dgm:pt modelId="{ECDC8580-C4FE-4E57-B1D6-684C462E0B93}" type="pres">
      <dgm:prSet presAssocID="{85F5500D-535E-4DE9-B531-93E97F853901}" presName="node" presStyleLbl="node1" presStyleIdx="14" presStyleCnt="15">
        <dgm:presLayoutVars>
          <dgm:bulletEnabled val="1"/>
        </dgm:presLayoutVars>
      </dgm:prSet>
      <dgm:spPr/>
      <dgm:t>
        <a:bodyPr/>
        <a:lstStyle/>
        <a:p>
          <a:endParaRPr lang="en-US"/>
        </a:p>
      </dgm:t>
    </dgm:pt>
  </dgm:ptLst>
  <dgm:cxnLst>
    <dgm:cxn modelId="{2F61141D-B0BD-45AC-9298-6F776DF7286F}" srcId="{53FED30C-CAF6-4436-A044-2F32B13C0224}" destId="{70136455-68F6-456E-9E86-5EA66F783EC1}" srcOrd="13" destOrd="0" parTransId="{E8AEC654-E5E4-4DA0-8449-E7599A44692D}" sibTransId="{97AAE169-7986-4856-8BAC-5819D91B16FE}"/>
    <dgm:cxn modelId="{BE654460-8D01-47F4-B10B-623DAC86BCCD}" type="presOf" srcId="{70136455-68F6-456E-9E86-5EA66F783EC1}" destId="{919833E0-6EC0-4F93-9CAB-4BF2716005FF}" srcOrd="0" destOrd="0" presId="urn:microsoft.com/office/officeart/2005/8/layout/default#1"/>
    <dgm:cxn modelId="{AA421108-378D-4824-8795-05C355FF0F89}" type="presOf" srcId="{53FED30C-CAF6-4436-A044-2F32B13C0224}" destId="{BFF42980-74E3-4B28-B27C-5B18A2251EEA}" srcOrd="0" destOrd="0" presId="urn:microsoft.com/office/officeart/2005/8/layout/default#1"/>
    <dgm:cxn modelId="{4BE7E6C8-BC34-44F5-831C-853B6B5C0B29}" type="presOf" srcId="{CF2511D5-F0F1-4556-9CA9-973FCFCC1CA8}" destId="{2763E77E-A7D6-4AB7-BA6A-CA3592C247C6}" srcOrd="0" destOrd="0" presId="urn:microsoft.com/office/officeart/2005/8/layout/default#1"/>
    <dgm:cxn modelId="{C6D95462-12CD-4E74-AA7B-3185C9D2F16F}" srcId="{53FED30C-CAF6-4436-A044-2F32B13C0224}" destId="{4CAC88D5-8B1E-4388-BDE2-E3D52E4D271C}" srcOrd="2" destOrd="0" parTransId="{8A407B75-1DFE-4A3B-B33F-737DB231E752}" sibTransId="{9A6942C1-ED9B-4155-9932-D55F64C4E2CD}"/>
    <dgm:cxn modelId="{1333EB9A-B3AE-4A19-B04A-E4BC83B499F9}" srcId="{53FED30C-CAF6-4436-A044-2F32B13C0224}" destId="{75B49E84-BA4F-4B2C-9EFE-192FA22F530C}" srcOrd="5" destOrd="0" parTransId="{3C45E851-042E-4B7D-A822-7A1A7EC66E24}" sibTransId="{6088CCE0-6163-45CB-B468-02EEAADF2186}"/>
    <dgm:cxn modelId="{484BC0D1-3BCC-44F4-8616-ADB556B87480}" srcId="{53FED30C-CAF6-4436-A044-2F32B13C0224}" destId="{C3E414E2-4A3A-4289-9538-2FAE1FEAB00F}" srcOrd="1" destOrd="0" parTransId="{F236B650-1CC8-4B30-9ECF-311353372220}" sibTransId="{B17D7694-2A1E-49C6-B15F-80242F4D3616}"/>
    <dgm:cxn modelId="{EAE5CD11-74AC-4EAD-A942-5B832E33E8F3}" type="presOf" srcId="{85F5500D-535E-4DE9-B531-93E97F853901}" destId="{ECDC8580-C4FE-4E57-B1D6-684C462E0B93}" srcOrd="0" destOrd="0" presId="urn:microsoft.com/office/officeart/2005/8/layout/default#1"/>
    <dgm:cxn modelId="{9C184474-F73D-4255-A5F9-AE645ED33E89}" srcId="{53FED30C-CAF6-4436-A044-2F32B13C0224}" destId="{20A43181-A4E9-472B-B976-FD07E745A3F2}" srcOrd="6" destOrd="0" parTransId="{14E9B9DC-FC47-4FA4-B725-91A7159309D8}" sibTransId="{08269CD6-E1C1-49E2-BF3B-95B9F918806D}"/>
    <dgm:cxn modelId="{C8B85EE3-4D89-4B8C-B0F7-565AD4EDFA52}" srcId="{53FED30C-CAF6-4436-A044-2F32B13C0224}" destId="{21BA0D12-DFBB-454A-B025-A6B35EEE1048}" srcOrd="4" destOrd="0" parTransId="{A404B7B8-659E-40F0-B5F1-0ED3DBE19011}" sibTransId="{104F7CB2-8CB7-46F0-BA33-3372A7D2236E}"/>
    <dgm:cxn modelId="{F0EDC30A-EAD9-4393-BA77-FEBFB37CBB39}" type="presOf" srcId="{FF0B25CA-3E1F-408F-90B9-DB240499E570}" destId="{9D80EEBC-9055-45B2-9301-828826C90D62}" srcOrd="0" destOrd="0" presId="urn:microsoft.com/office/officeart/2005/8/layout/default#1"/>
    <dgm:cxn modelId="{3B98F5A4-2BAE-4015-A372-1C39E66E4C50}" srcId="{53FED30C-CAF6-4436-A044-2F32B13C0224}" destId="{539BBB31-F4A2-4C0A-B78B-A68005C1BAC5}" srcOrd="10" destOrd="0" parTransId="{FA19843B-9313-4C38-93A5-B79CAF624A27}" sibTransId="{AF40D546-67F5-45F6-AF29-31D2DD08C7A3}"/>
    <dgm:cxn modelId="{7D9D5931-94BA-46B9-91CD-58CA33AF3D7A}" type="presOf" srcId="{4CAC88D5-8B1E-4388-BDE2-E3D52E4D271C}" destId="{FEB8AFE8-5727-43A3-AD93-64C5EA42B4A5}" srcOrd="0" destOrd="0" presId="urn:microsoft.com/office/officeart/2005/8/layout/default#1"/>
    <dgm:cxn modelId="{68BAC9C8-D270-4C58-837D-4261246F8FBC}" srcId="{53FED30C-CAF6-4436-A044-2F32B13C0224}" destId="{4CF13363-5BB8-480E-8528-FAB55BABF807}" srcOrd="3" destOrd="0" parTransId="{E7F49AF4-AFB3-418B-83FE-8977295FD79C}" sibTransId="{36F627B0-D9CA-4955-B8EC-2B7DE5077876}"/>
    <dgm:cxn modelId="{185C6F35-89D9-4C99-BB6F-E9862C6CF137}" srcId="{53FED30C-CAF6-4436-A044-2F32B13C0224}" destId="{CF2511D5-F0F1-4556-9CA9-973FCFCC1CA8}" srcOrd="8" destOrd="0" parTransId="{EEE3013F-4C93-4AF3-ADF7-2909897BAB6C}" sibTransId="{F7103F05-52A8-45F1-A149-89CB3A4E5323}"/>
    <dgm:cxn modelId="{C40CA541-0370-47F4-B534-A6685DBB41F1}" srcId="{53FED30C-CAF6-4436-A044-2F32B13C0224}" destId="{57FF1E57-4EA2-4B7E-8436-4FCE2019C008}" srcOrd="12" destOrd="0" parTransId="{BDF7DE1D-85E9-4EB9-AF46-AA90DAC11E5A}" sibTransId="{B39BAC34-40B7-495D-85F2-8EC8E8125690}"/>
    <dgm:cxn modelId="{5D67F461-65CD-4B92-99EA-7EB2A211503A}" type="presOf" srcId="{307D2194-5347-43B6-9609-49B443F08D23}" destId="{2F2E38A9-E1FC-49CF-8B6C-E63A7FE29C1C}" srcOrd="0" destOrd="0" presId="urn:microsoft.com/office/officeart/2005/8/layout/default#1"/>
    <dgm:cxn modelId="{9D53B35D-1F3E-4C75-B846-16F14378C7DB}" type="presOf" srcId="{21BA0D12-DFBB-454A-B025-A6B35EEE1048}" destId="{CD10A575-CCBF-4310-95E2-178684C0153F}" srcOrd="0" destOrd="0" presId="urn:microsoft.com/office/officeart/2005/8/layout/default#1"/>
    <dgm:cxn modelId="{52D85921-9CE2-4BB0-BC08-0C271EC195C1}" type="presOf" srcId="{20A43181-A4E9-472B-B976-FD07E745A3F2}" destId="{51A8E8AA-97EF-49EA-8416-9924C9F2B553}" srcOrd="0" destOrd="0" presId="urn:microsoft.com/office/officeart/2005/8/layout/default#1"/>
    <dgm:cxn modelId="{AB97C4C3-E246-43F0-83F3-C0A827E14504}" type="presOf" srcId="{4CF13363-5BB8-480E-8528-FAB55BABF807}" destId="{0CBCE568-33ED-4D20-91B9-594B28C04DB9}" srcOrd="0" destOrd="0" presId="urn:microsoft.com/office/officeart/2005/8/layout/default#1"/>
    <dgm:cxn modelId="{C92B13D6-E0C0-4188-9391-ECF895D87428}" srcId="{53FED30C-CAF6-4436-A044-2F32B13C0224}" destId="{93505F6B-ABB1-42D3-99CC-4F44ED47D4FC}" srcOrd="0" destOrd="0" parTransId="{E31EFFC6-5562-420E-BC21-BF1E3D391FBA}" sibTransId="{B6E9F6F1-FF6C-4DE3-A656-EA90490AA15C}"/>
    <dgm:cxn modelId="{91C7427A-1991-4082-A519-0D6CEF2726E1}" type="presOf" srcId="{75B49E84-BA4F-4B2C-9EFE-192FA22F530C}" destId="{35DFEBB3-027E-4020-BF15-AB6C220C7B41}" srcOrd="0" destOrd="0" presId="urn:microsoft.com/office/officeart/2005/8/layout/default#1"/>
    <dgm:cxn modelId="{B22F6858-FA2A-4048-A9A8-D90EEB969A19}" type="presOf" srcId="{539BBB31-F4A2-4C0A-B78B-A68005C1BAC5}" destId="{81398CF5-62A9-4FF0-BE3A-6535E0CA2B04}" srcOrd="0" destOrd="0" presId="urn:microsoft.com/office/officeart/2005/8/layout/default#1"/>
    <dgm:cxn modelId="{13EAC46F-2036-4813-80C5-D344691D5BC2}" type="presOf" srcId="{C3E414E2-4A3A-4289-9538-2FAE1FEAB00F}" destId="{B06EA963-C474-4D15-8FD7-1E73A33B2F53}" srcOrd="0" destOrd="0" presId="urn:microsoft.com/office/officeart/2005/8/layout/default#1"/>
    <dgm:cxn modelId="{139950A0-A1DE-48BF-8BE3-3FC69992ABD8}" type="presOf" srcId="{57FF1E57-4EA2-4B7E-8436-4FCE2019C008}" destId="{59F55007-5F18-49EE-88AD-2393BFCD3613}" srcOrd="0" destOrd="0" presId="urn:microsoft.com/office/officeart/2005/8/layout/default#1"/>
    <dgm:cxn modelId="{ADC34A1B-6905-4CE5-A411-16138898C42E}" srcId="{53FED30C-CAF6-4436-A044-2F32B13C0224}" destId="{FF0B25CA-3E1F-408F-90B9-DB240499E570}" srcOrd="7" destOrd="0" parTransId="{A268D196-AB74-4A31-A701-67C369BEF487}" sibTransId="{E19A5FAD-1E70-4F17-A6CE-1F766098E20E}"/>
    <dgm:cxn modelId="{DC74C920-EBF9-4719-8F16-6357DE5B46B2}" type="presOf" srcId="{D2682FDE-A605-46F9-A2FE-49EF6BAA7738}" destId="{C71653C6-298E-4372-92F1-1A2FE17DA118}" srcOrd="0" destOrd="0" presId="urn:microsoft.com/office/officeart/2005/8/layout/default#1"/>
    <dgm:cxn modelId="{75082D78-B2FB-42A7-ADFE-C20738F74E70}" srcId="{53FED30C-CAF6-4436-A044-2F32B13C0224}" destId="{D2682FDE-A605-46F9-A2FE-49EF6BAA7738}" srcOrd="9" destOrd="0" parTransId="{BFA8E1DE-4C1F-4EE4-88FE-6C40D1EA4DDC}" sibTransId="{FCEF65EE-206E-4B90-A6FC-8DDEE677D4AF}"/>
    <dgm:cxn modelId="{D0C59562-5893-453E-A3B4-5FDBB4EC91CA}" srcId="{53FED30C-CAF6-4436-A044-2F32B13C0224}" destId="{307D2194-5347-43B6-9609-49B443F08D23}" srcOrd="11" destOrd="0" parTransId="{A3D40882-EAD0-48ED-AB37-B2419307F7F1}" sibTransId="{4BEE8547-1419-415E-B13B-6B1A00947BEC}"/>
    <dgm:cxn modelId="{EA48D914-262F-47A3-8A6A-3B800713D86B}" type="presOf" srcId="{93505F6B-ABB1-42D3-99CC-4F44ED47D4FC}" destId="{AC8D727D-D711-4855-A500-E5784D282805}" srcOrd="0" destOrd="0" presId="urn:microsoft.com/office/officeart/2005/8/layout/default#1"/>
    <dgm:cxn modelId="{D3293887-E1C5-4FC3-8242-21E360A6737D}" srcId="{53FED30C-CAF6-4436-A044-2F32B13C0224}" destId="{85F5500D-535E-4DE9-B531-93E97F853901}" srcOrd="14" destOrd="0" parTransId="{E570C71D-3FC6-4137-923E-72A37A2CDA4C}" sibTransId="{6B59AB2D-1D8E-42DD-94D7-AB313DB27A0B}"/>
    <dgm:cxn modelId="{7B61C02D-0AB0-4AFB-931C-49B973C3E404}" type="presParOf" srcId="{BFF42980-74E3-4B28-B27C-5B18A2251EEA}" destId="{AC8D727D-D711-4855-A500-E5784D282805}" srcOrd="0" destOrd="0" presId="urn:microsoft.com/office/officeart/2005/8/layout/default#1"/>
    <dgm:cxn modelId="{970BD6C6-7DF8-41AB-9022-39D6C7382829}" type="presParOf" srcId="{BFF42980-74E3-4B28-B27C-5B18A2251EEA}" destId="{2BE9AEAA-D1CC-4692-BDDE-2B4A229B4BF1}" srcOrd="1" destOrd="0" presId="urn:microsoft.com/office/officeart/2005/8/layout/default#1"/>
    <dgm:cxn modelId="{ED0487E8-A9BB-423B-AAD1-32A198CFFFCD}" type="presParOf" srcId="{BFF42980-74E3-4B28-B27C-5B18A2251EEA}" destId="{B06EA963-C474-4D15-8FD7-1E73A33B2F53}" srcOrd="2" destOrd="0" presId="urn:microsoft.com/office/officeart/2005/8/layout/default#1"/>
    <dgm:cxn modelId="{7CBE71A7-A20C-4273-BB36-BCC8DE9B0A9B}" type="presParOf" srcId="{BFF42980-74E3-4B28-B27C-5B18A2251EEA}" destId="{F173201B-6B3D-4ED3-B4F7-20F49E75D7DB}" srcOrd="3" destOrd="0" presId="urn:microsoft.com/office/officeart/2005/8/layout/default#1"/>
    <dgm:cxn modelId="{D75A2046-AF67-40BC-8F0C-443F57D03592}" type="presParOf" srcId="{BFF42980-74E3-4B28-B27C-5B18A2251EEA}" destId="{FEB8AFE8-5727-43A3-AD93-64C5EA42B4A5}" srcOrd="4" destOrd="0" presId="urn:microsoft.com/office/officeart/2005/8/layout/default#1"/>
    <dgm:cxn modelId="{CE1E2C15-17CB-411A-AC5A-9C80FE75CB68}" type="presParOf" srcId="{BFF42980-74E3-4B28-B27C-5B18A2251EEA}" destId="{3530F755-AD0E-44CE-A805-8DEBBEBE621E}" srcOrd="5" destOrd="0" presId="urn:microsoft.com/office/officeart/2005/8/layout/default#1"/>
    <dgm:cxn modelId="{834D6D5E-2C6F-4084-96E9-4BB94DEB8C06}" type="presParOf" srcId="{BFF42980-74E3-4B28-B27C-5B18A2251EEA}" destId="{0CBCE568-33ED-4D20-91B9-594B28C04DB9}" srcOrd="6" destOrd="0" presId="urn:microsoft.com/office/officeart/2005/8/layout/default#1"/>
    <dgm:cxn modelId="{9C599E9E-CB5C-47ED-B9C0-1AD67D2DB492}" type="presParOf" srcId="{BFF42980-74E3-4B28-B27C-5B18A2251EEA}" destId="{CA3D0AEF-D887-49EF-903F-261D74A273BA}" srcOrd="7" destOrd="0" presId="urn:microsoft.com/office/officeart/2005/8/layout/default#1"/>
    <dgm:cxn modelId="{78F71E95-E72D-4D99-80EF-76CCB623EBF6}" type="presParOf" srcId="{BFF42980-74E3-4B28-B27C-5B18A2251EEA}" destId="{CD10A575-CCBF-4310-95E2-178684C0153F}" srcOrd="8" destOrd="0" presId="urn:microsoft.com/office/officeart/2005/8/layout/default#1"/>
    <dgm:cxn modelId="{93A93B09-5EC1-451A-BB6F-07A539CA53B2}" type="presParOf" srcId="{BFF42980-74E3-4B28-B27C-5B18A2251EEA}" destId="{81FE321F-AD2C-48F4-A7A9-C9B1823F343E}" srcOrd="9" destOrd="0" presId="urn:microsoft.com/office/officeart/2005/8/layout/default#1"/>
    <dgm:cxn modelId="{5BD7C92C-5EBA-4F4B-BC37-591EE9C7D836}" type="presParOf" srcId="{BFF42980-74E3-4B28-B27C-5B18A2251EEA}" destId="{35DFEBB3-027E-4020-BF15-AB6C220C7B41}" srcOrd="10" destOrd="0" presId="urn:microsoft.com/office/officeart/2005/8/layout/default#1"/>
    <dgm:cxn modelId="{5529F382-CCFD-4F69-9449-552277445EB7}" type="presParOf" srcId="{BFF42980-74E3-4B28-B27C-5B18A2251EEA}" destId="{97222002-F2DC-4817-ABB1-4A86A6743796}" srcOrd="11" destOrd="0" presId="urn:microsoft.com/office/officeart/2005/8/layout/default#1"/>
    <dgm:cxn modelId="{66801C49-1F88-475C-8C5B-AC42083BC5B9}" type="presParOf" srcId="{BFF42980-74E3-4B28-B27C-5B18A2251EEA}" destId="{51A8E8AA-97EF-49EA-8416-9924C9F2B553}" srcOrd="12" destOrd="0" presId="urn:microsoft.com/office/officeart/2005/8/layout/default#1"/>
    <dgm:cxn modelId="{ADCBA100-FE34-404A-B638-E8BFB3F58088}" type="presParOf" srcId="{BFF42980-74E3-4B28-B27C-5B18A2251EEA}" destId="{453B3C9D-8EDC-4D57-AF0D-912D9AB0CF28}" srcOrd="13" destOrd="0" presId="urn:microsoft.com/office/officeart/2005/8/layout/default#1"/>
    <dgm:cxn modelId="{E0BB707D-4979-4F52-970B-46B6CB2985AD}" type="presParOf" srcId="{BFF42980-74E3-4B28-B27C-5B18A2251EEA}" destId="{9D80EEBC-9055-45B2-9301-828826C90D62}" srcOrd="14" destOrd="0" presId="urn:microsoft.com/office/officeart/2005/8/layout/default#1"/>
    <dgm:cxn modelId="{EFF654D9-F6C9-4C9A-9CF3-BE7A09901F49}" type="presParOf" srcId="{BFF42980-74E3-4B28-B27C-5B18A2251EEA}" destId="{87BED88A-0228-40E0-8A72-D3575A84332C}" srcOrd="15" destOrd="0" presId="urn:microsoft.com/office/officeart/2005/8/layout/default#1"/>
    <dgm:cxn modelId="{24E58AE0-ED26-4645-B5C4-4D5F08A10C46}" type="presParOf" srcId="{BFF42980-74E3-4B28-B27C-5B18A2251EEA}" destId="{2763E77E-A7D6-4AB7-BA6A-CA3592C247C6}" srcOrd="16" destOrd="0" presId="urn:microsoft.com/office/officeart/2005/8/layout/default#1"/>
    <dgm:cxn modelId="{74C60EF0-EDD9-4AE2-911D-A2D458DF9892}" type="presParOf" srcId="{BFF42980-74E3-4B28-B27C-5B18A2251EEA}" destId="{D3F3D11D-FDC5-4415-B425-B10EA4BD4E46}" srcOrd="17" destOrd="0" presId="urn:microsoft.com/office/officeart/2005/8/layout/default#1"/>
    <dgm:cxn modelId="{89187BED-A9C8-4D22-AD53-19F6BF74FFE1}" type="presParOf" srcId="{BFF42980-74E3-4B28-B27C-5B18A2251EEA}" destId="{C71653C6-298E-4372-92F1-1A2FE17DA118}" srcOrd="18" destOrd="0" presId="urn:microsoft.com/office/officeart/2005/8/layout/default#1"/>
    <dgm:cxn modelId="{9E97B2E6-0EC1-4864-AACD-730FC488C4B8}" type="presParOf" srcId="{BFF42980-74E3-4B28-B27C-5B18A2251EEA}" destId="{F6D45F49-7473-42E5-A029-5DF181EFE848}" srcOrd="19" destOrd="0" presId="urn:microsoft.com/office/officeart/2005/8/layout/default#1"/>
    <dgm:cxn modelId="{608EA115-F025-4DBB-A76F-460B5EFFE824}" type="presParOf" srcId="{BFF42980-74E3-4B28-B27C-5B18A2251EEA}" destId="{81398CF5-62A9-4FF0-BE3A-6535E0CA2B04}" srcOrd="20" destOrd="0" presId="urn:microsoft.com/office/officeart/2005/8/layout/default#1"/>
    <dgm:cxn modelId="{B25B63FC-79A4-47A1-8EE4-C6BBFAD0F2D3}" type="presParOf" srcId="{BFF42980-74E3-4B28-B27C-5B18A2251EEA}" destId="{0C3CD417-F900-4A4E-8769-56E359706248}" srcOrd="21" destOrd="0" presId="urn:microsoft.com/office/officeart/2005/8/layout/default#1"/>
    <dgm:cxn modelId="{7E6ADF83-3304-4368-848E-6A4D41C1DBDA}" type="presParOf" srcId="{BFF42980-74E3-4B28-B27C-5B18A2251EEA}" destId="{2F2E38A9-E1FC-49CF-8B6C-E63A7FE29C1C}" srcOrd="22" destOrd="0" presId="urn:microsoft.com/office/officeart/2005/8/layout/default#1"/>
    <dgm:cxn modelId="{DEFACC62-ABB4-4459-9CFA-4BC437437973}" type="presParOf" srcId="{BFF42980-74E3-4B28-B27C-5B18A2251EEA}" destId="{F4C639E9-8C36-4871-8562-9196ACF46AB3}" srcOrd="23" destOrd="0" presId="urn:microsoft.com/office/officeart/2005/8/layout/default#1"/>
    <dgm:cxn modelId="{D611AF20-530F-472F-BF83-01A2D9C937A8}" type="presParOf" srcId="{BFF42980-74E3-4B28-B27C-5B18A2251EEA}" destId="{59F55007-5F18-49EE-88AD-2393BFCD3613}" srcOrd="24" destOrd="0" presId="urn:microsoft.com/office/officeart/2005/8/layout/default#1"/>
    <dgm:cxn modelId="{2D8E6C4D-9BCC-469E-8FAE-99DC39210480}" type="presParOf" srcId="{BFF42980-74E3-4B28-B27C-5B18A2251EEA}" destId="{079A0251-8AEA-4240-878A-9FD03FA57D34}" srcOrd="25" destOrd="0" presId="urn:microsoft.com/office/officeart/2005/8/layout/default#1"/>
    <dgm:cxn modelId="{02DCB88D-686F-4995-86CB-32C97503F132}" type="presParOf" srcId="{BFF42980-74E3-4B28-B27C-5B18A2251EEA}" destId="{919833E0-6EC0-4F93-9CAB-4BF2716005FF}" srcOrd="26" destOrd="0" presId="urn:microsoft.com/office/officeart/2005/8/layout/default#1"/>
    <dgm:cxn modelId="{1D1A8202-E299-49C0-8738-CC48C498273D}" type="presParOf" srcId="{BFF42980-74E3-4B28-B27C-5B18A2251EEA}" destId="{7349873E-FCF1-47A5-BD9A-6B9806BFAE92}" srcOrd="27" destOrd="0" presId="urn:microsoft.com/office/officeart/2005/8/layout/default#1"/>
    <dgm:cxn modelId="{2220C548-1CE4-4E0D-AFBB-48B09407E94C}" type="presParOf" srcId="{BFF42980-74E3-4B28-B27C-5B18A2251EEA}" destId="{ECDC8580-C4FE-4E57-B1D6-684C462E0B93}" srcOrd="2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4C23DC-069B-4A3E-89FD-0303BD693882}" type="doc">
      <dgm:prSet loTypeId="urn:microsoft.com/office/officeart/2005/8/layout/default#2" loCatId="list" qsTypeId="urn:microsoft.com/office/officeart/2005/8/quickstyle/simple4" qsCatId="simple" csTypeId="urn:microsoft.com/office/officeart/2005/8/colors/colorful2" csCatId="colorful" phldr="1"/>
      <dgm:spPr/>
      <dgm:t>
        <a:bodyPr/>
        <a:lstStyle/>
        <a:p>
          <a:endParaRPr lang="en-US"/>
        </a:p>
      </dgm:t>
    </dgm:pt>
    <dgm:pt modelId="{52D66510-8426-440E-BE92-CB33B2D01085}">
      <dgm:prSet phldrT="[Text]"/>
      <dgm:spPr/>
      <dgm:t>
        <a:bodyPr/>
        <a:lstStyle/>
        <a:p>
          <a:r>
            <a:rPr lang="en-US" smtClean="0"/>
            <a:t>Child Rights</a:t>
          </a:r>
          <a:endParaRPr lang="en-US"/>
        </a:p>
      </dgm:t>
    </dgm:pt>
    <dgm:pt modelId="{9A387DF9-3786-4649-91F8-3377C8EBA845}" type="parTrans" cxnId="{C5EF3173-8DC1-4FDF-8C53-FAEC74BF2074}">
      <dgm:prSet/>
      <dgm:spPr/>
      <dgm:t>
        <a:bodyPr/>
        <a:lstStyle/>
        <a:p>
          <a:endParaRPr lang="en-US"/>
        </a:p>
      </dgm:t>
    </dgm:pt>
    <dgm:pt modelId="{AC979D2F-5158-4B4B-A4C5-ECDB09055798}" type="sibTrans" cxnId="{C5EF3173-8DC1-4FDF-8C53-FAEC74BF2074}">
      <dgm:prSet/>
      <dgm:spPr/>
      <dgm:t>
        <a:bodyPr/>
        <a:lstStyle/>
        <a:p>
          <a:endParaRPr lang="en-US"/>
        </a:p>
      </dgm:t>
    </dgm:pt>
    <dgm:pt modelId="{AFB0D968-CBDF-4A18-9F98-27053AD5C9CA}">
      <dgm:prSet/>
      <dgm:spPr/>
      <dgm:t>
        <a:bodyPr/>
        <a:lstStyle/>
        <a:p>
          <a:r>
            <a:rPr lang="en-US" smtClean="0"/>
            <a:t>Education Governance</a:t>
          </a:r>
          <a:endParaRPr lang="en-US" dirty="0" smtClean="0"/>
        </a:p>
      </dgm:t>
    </dgm:pt>
    <dgm:pt modelId="{89800A14-A31D-402B-9183-C5719AEE39C7}" type="parTrans" cxnId="{9AAD4AE4-ADFF-49A9-9403-01B13B0228F0}">
      <dgm:prSet/>
      <dgm:spPr/>
      <dgm:t>
        <a:bodyPr/>
        <a:lstStyle/>
        <a:p>
          <a:endParaRPr lang="en-US"/>
        </a:p>
      </dgm:t>
    </dgm:pt>
    <dgm:pt modelId="{6A1FD44B-0192-4866-B3AE-D7ABA520E247}" type="sibTrans" cxnId="{9AAD4AE4-ADFF-49A9-9403-01B13B0228F0}">
      <dgm:prSet/>
      <dgm:spPr/>
      <dgm:t>
        <a:bodyPr/>
        <a:lstStyle/>
        <a:p>
          <a:endParaRPr lang="en-US"/>
        </a:p>
      </dgm:t>
    </dgm:pt>
    <dgm:pt modelId="{68E6F6F5-424D-4621-9012-FCC48BF721F4}">
      <dgm:prSet/>
      <dgm:spPr/>
      <dgm:t>
        <a:bodyPr/>
        <a:lstStyle/>
        <a:p>
          <a:r>
            <a:rPr lang="en-US" smtClean="0"/>
            <a:t>Health </a:t>
          </a:r>
          <a:endParaRPr lang="en-US" dirty="0" smtClean="0"/>
        </a:p>
      </dgm:t>
    </dgm:pt>
    <dgm:pt modelId="{4ACEA33B-F1DF-4B03-8D1B-D64B92C6AC7C}" type="parTrans" cxnId="{E13C4F9D-B226-4192-9200-6BF85F68A5E8}">
      <dgm:prSet/>
      <dgm:spPr/>
      <dgm:t>
        <a:bodyPr/>
        <a:lstStyle/>
        <a:p>
          <a:endParaRPr lang="en-US"/>
        </a:p>
      </dgm:t>
    </dgm:pt>
    <dgm:pt modelId="{6D3C566B-BD9B-42FA-A23E-D576B7751363}" type="sibTrans" cxnId="{E13C4F9D-B226-4192-9200-6BF85F68A5E8}">
      <dgm:prSet/>
      <dgm:spPr/>
      <dgm:t>
        <a:bodyPr/>
        <a:lstStyle/>
        <a:p>
          <a:endParaRPr lang="en-US"/>
        </a:p>
      </dgm:t>
    </dgm:pt>
    <dgm:pt modelId="{8DCDCA3C-06CB-40BB-87A0-FF55F74FBBA1}">
      <dgm:prSet/>
      <dgm:spPr/>
      <dgm:t>
        <a:bodyPr/>
        <a:lstStyle/>
        <a:p>
          <a:r>
            <a:rPr lang="en-US" smtClean="0"/>
            <a:t>Women Empowerment</a:t>
          </a:r>
          <a:endParaRPr lang="en-US" dirty="0" smtClean="0"/>
        </a:p>
      </dgm:t>
    </dgm:pt>
    <dgm:pt modelId="{EF2E907D-0072-48F7-A8BF-3F5FD19DF627}" type="parTrans" cxnId="{A4930E21-46FB-479B-959A-4597AE2DFBE7}">
      <dgm:prSet/>
      <dgm:spPr/>
      <dgm:t>
        <a:bodyPr/>
        <a:lstStyle/>
        <a:p>
          <a:endParaRPr lang="en-US"/>
        </a:p>
      </dgm:t>
    </dgm:pt>
    <dgm:pt modelId="{DC0A8A0F-DC53-46EF-A7DF-06909EF448CE}" type="sibTrans" cxnId="{A4930E21-46FB-479B-959A-4597AE2DFBE7}">
      <dgm:prSet/>
      <dgm:spPr/>
      <dgm:t>
        <a:bodyPr/>
        <a:lstStyle/>
        <a:p>
          <a:endParaRPr lang="en-US"/>
        </a:p>
      </dgm:t>
    </dgm:pt>
    <dgm:pt modelId="{C7332466-F670-479A-A317-6315177B4B37}">
      <dgm:prSet/>
      <dgm:spPr/>
      <dgm:t>
        <a:bodyPr/>
        <a:lstStyle/>
        <a:p>
          <a:r>
            <a:rPr lang="en-US" smtClean="0"/>
            <a:t>Shelter </a:t>
          </a:r>
          <a:endParaRPr lang="en-US" dirty="0" smtClean="0"/>
        </a:p>
      </dgm:t>
    </dgm:pt>
    <dgm:pt modelId="{D741FF96-0786-44F7-81D6-89C3BDF992C8}" type="parTrans" cxnId="{AAA59848-1239-48AB-9052-065F398E932D}">
      <dgm:prSet/>
      <dgm:spPr/>
      <dgm:t>
        <a:bodyPr/>
        <a:lstStyle/>
        <a:p>
          <a:endParaRPr lang="en-US"/>
        </a:p>
      </dgm:t>
    </dgm:pt>
    <dgm:pt modelId="{DE29B812-9401-490C-88FA-FF0C04DBEF77}" type="sibTrans" cxnId="{AAA59848-1239-48AB-9052-065F398E932D}">
      <dgm:prSet/>
      <dgm:spPr/>
      <dgm:t>
        <a:bodyPr/>
        <a:lstStyle/>
        <a:p>
          <a:endParaRPr lang="en-US"/>
        </a:p>
      </dgm:t>
    </dgm:pt>
    <dgm:pt modelId="{FA5F25FC-986E-490A-BFE4-1870EFC15F73}">
      <dgm:prSet/>
      <dgm:spPr/>
      <dgm:t>
        <a:bodyPr/>
        <a:lstStyle/>
        <a:p>
          <a:r>
            <a:rPr lang="en-US" smtClean="0"/>
            <a:t>ICT for Development</a:t>
          </a:r>
          <a:endParaRPr lang="en-US" dirty="0" smtClean="0"/>
        </a:p>
      </dgm:t>
    </dgm:pt>
    <dgm:pt modelId="{1CC7C0DA-C4D9-4898-AC8E-BFF7D2856147}" type="parTrans" cxnId="{C8D5825A-BACA-43F7-9E3C-93E7DC906C49}">
      <dgm:prSet/>
      <dgm:spPr/>
      <dgm:t>
        <a:bodyPr/>
        <a:lstStyle/>
        <a:p>
          <a:endParaRPr lang="en-US"/>
        </a:p>
      </dgm:t>
    </dgm:pt>
    <dgm:pt modelId="{AFB22BDA-1AC8-4FA9-B61A-F43B14DA969E}" type="sibTrans" cxnId="{C8D5825A-BACA-43F7-9E3C-93E7DC906C49}">
      <dgm:prSet/>
      <dgm:spPr/>
      <dgm:t>
        <a:bodyPr/>
        <a:lstStyle/>
        <a:p>
          <a:endParaRPr lang="en-US"/>
        </a:p>
      </dgm:t>
    </dgm:pt>
    <dgm:pt modelId="{774ABF98-F9F2-48CE-884C-C72CCF3491CD}">
      <dgm:prSet/>
      <dgm:spPr/>
      <dgm:t>
        <a:bodyPr/>
        <a:lstStyle/>
        <a:p>
          <a:r>
            <a:rPr lang="en-US" smtClean="0"/>
            <a:t>DRM and Climate Change</a:t>
          </a:r>
          <a:endParaRPr lang="en-US" dirty="0" smtClean="0"/>
        </a:p>
      </dgm:t>
    </dgm:pt>
    <dgm:pt modelId="{26C5145A-088A-454C-B191-033AFCF01D33}" type="parTrans" cxnId="{C31C4A83-CB42-4B77-944D-0DF726BF8086}">
      <dgm:prSet/>
      <dgm:spPr/>
      <dgm:t>
        <a:bodyPr/>
        <a:lstStyle/>
        <a:p>
          <a:endParaRPr lang="en-US"/>
        </a:p>
      </dgm:t>
    </dgm:pt>
    <dgm:pt modelId="{B6833A6F-00AC-46A9-A88B-C5500E3115AA}" type="sibTrans" cxnId="{C31C4A83-CB42-4B77-944D-0DF726BF8086}">
      <dgm:prSet/>
      <dgm:spPr/>
      <dgm:t>
        <a:bodyPr/>
        <a:lstStyle/>
        <a:p>
          <a:endParaRPr lang="en-US"/>
        </a:p>
      </dgm:t>
    </dgm:pt>
    <dgm:pt modelId="{796AAE34-5662-4037-B6AE-9463971BA4FE}">
      <dgm:prSet/>
      <dgm:spPr/>
      <dgm:t>
        <a:bodyPr/>
        <a:lstStyle/>
        <a:p>
          <a:r>
            <a:rPr lang="en-US" dirty="0" smtClean="0"/>
            <a:t>Capacity Building and Trainings </a:t>
          </a:r>
        </a:p>
      </dgm:t>
    </dgm:pt>
    <dgm:pt modelId="{77C36FEA-9591-4F8A-8887-53637FF95BBE}" type="parTrans" cxnId="{F68F18DD-0608-472D-AB31-A0C931907975}">
      <dgm:prSet/>
      <dgm:spPr/>
      <dgm:t>
        <a:bodyPr/>
        <a:lstStyle/>
        <a:p>
          <a:endParaRPr lang="en-US"/>
        </a:p>
      </dgm:t>
    </dgm:pt>
    <dgm:pt modelId="{E999ABBD-4902-4A64-9BE7-20F309B93831}" type="sibTrans" cxnId="{F68F18DD-0608-472D-AB31-A0C931907975}">
      <dgm:prSet/>
      <dgm:spPr/>
      <dgm:t>
        <a:bodyPr/>
        <a:lstStyle/>
        <a:p>
          <a:endParaRPr lang="en-US"/>
        </a:p>
      </dgm:t>
    </dgm:pt>
    <dgm:pt modelId="{F4052FB5-29FC-47D8-A69C-F56427F62107}" type="pres">
      <dgm:prSet presAssocID="{204C23DC-069B-4A3E-89FD-0303BD693882}" presName="diagram" presStyleCnt="0">
        <dgm:presLayoutVars>
          <dgm:dir/>
          <dgm:resizeHandles val="exact"/>
        </dgm:presLayoutVars>
      </dgm:prSet>
      <dgm:spPr/>
      <dgm:t>
        <a:bodyPr/>
        <a:lstStyle/>
        <a:p>
          <a:endParaRPr lang="en-US"/>
        </a:p>
      </dgm:t>
    </dgm:pt>
    <dgm:pt modelId="{3D3B6C63-52D0-4ADF-8291-0C8D6FD04E6F}" type="pres">
      <dgm:prSet presAssocID="{52D66510-8426-440E-BE92-CB33B2D01085}" presName="node" presStyleLbl="node1" presStyleIdx="0" presStyleCnt="8">
        <dgm:presLayoutVars>
          <dgm:bulletEnabled val="1"/>
        </dgm:presLayoutVars>
      </dgm:prSet>
      <dgm:spPr/>
      <dgm:t>
        <a:bodyPr/>
        <a:lstStyle/>
        <a:p>
          <a:endParaRPr lang="en-US"/>
        </a:p>
      </dgm:t>
    </dgm:pt>
    <dgm:pt modelId="{68C592B0-74B3-4472-8735-9843EC8D8907}" type="pres">
      <dgm:prSet presAssocID="{AC979D2F-5158-4B4B-A4C5-ECDB09055798}" presName="sibTrans" presStyleCnt="0"/>
      <dgm:spPr/>
    </dgm:pt>
    <dgm:pt modelId="{A41D0F15-E9EB-473E-87C3-BD495F00586B}" type="pres">
      <dgm:prSet presAssocID="{AFB0D968-CBDF-4A18-9F98-27053AD5C9CA}" presName="node" presStyleLbl="node1" presStyleIdx="1" presStyleCnt="8">
        <dgm:presLayoutVars>
          <dgm:bulletEnabled val="1"/>
        </dgm:presLayoutVars>
      </dgm:prSet>
      <dgm:spPr/>
      <dgm:t>
        <a:bodyPr/>
        <a:lstStyle/>
        <a:p>
          <a:endParaRPr lang="en-US"/>
        </a:p>
      </dgm:t>
    </dgm:pt>
    <dgm:pt modelId="{0819C081-D73F-4D8A-981A-B5BE69B89740}" type="pres">
      <dgm:prSet presAssocID="{6A1FD44B-0192-4866-B3AE-D7ABA520E247}" presName="sibTrans" presStyleCnt="0"/>
      <dgm:spPr/>
    </dgm:pt>
    <dgm:pt modelId="{6599FCEB-22BE-4AFE-AFB4-D425CFFB861F}" type="pres">
      <dgm:prSet presAssocID="{68E6F6F5-424D-4621-9012-FCC48BF721F4}" presName="node" presStyleLbl="node1" presStyleIdx="2" presStyleCnt="8">
        <dgm:presLayoutVars>
          <dgm:bulletEnabled val="1"/>
        </dgm:presLayoutVars>
      </dgm:prSet>
      <dgm:spPr/>
      <dgm:t>
        <a:bodyPr/>
        <a:lstStyle/>
        <a:p>
          <a:endParaRPr lang="en-US"/>
        </a:p>
      </dgm:t>
    </dgm:pt>
    <dgm:pt modelId="{6F71B385-F6E0-40DC-A88A-D33C8C2F183D}" type="pres">
      <dgm:prSet presAssocID="{6D3C566B-BD9B-42FA-A23E-D576B7751363}" presName="sibTrans" presStyleCnt="0"/>
      <dgm:spPr/>
    </dgm:pt>
    <dgm:pt modelId="{F311DE46-89BD-4D7A-B823-266B4F1F4C40}" type="pres">
      <dgm:prSet presAssocID="{8DCDCA3C-06CB-40BB-87A0-FF55F74FBBA1}" presName="node" presStyleLbl="node1" presStyleIdx="3" presStyleCnt="8">
        <dgm:presLayoutVars>
          <dgm:bulletEnabled val="1"/>
        </dgm:presLayoutVars>
      </dgm:prSet>
      <dgm:spPr/>
      <dgm:t>
        <a:bodyPr/>
        <a:lstStyle/>
        <a:p>
          <a:endParaRPr lang="en-US"/>
        </a:p>
      </dgm:t>
    </dgm:pt>
    <dgm:pt modelId="{7D07AB30-0680-41EB-858E-B0304F80D3EA}" type="pres">
      <dgm:prSet presAssocID="{DC0A8A0F-DC53-46EF-A7DF-06909EF448CE}" presName="sibTrans" presStyleCnt="0"/>
      <dgm:spPr/>
    </dgm:pt>
    <dgm:pt modelId="{35DCC747-E4FE-424A-868B-1623F8F542D7}" type="pres">
      <dgm:prSet presAssocID="{C7332466-F670-479A-A317-6315177B4B37}" presName="node" presStyleLbl="node1" presStyleIdx="4" presStyleCnt="8">
        <dgm:presLayoutVars>
          <dgm:bulletEnabled val="1"/>
        </dgm:presLayoutVars>
      </dgm:prSet>
      <dgm:spPr/>
      <dgm:t>
        <a:bodyPr/>
        <a:lstStyle/>
        <a:p>
          <a:endParaRPr lang="en-US"/>
        </a:p>
      </dgm:t>
    </dgm:pt>
    <dgm:pt modelId="{3D7C9351-BE86-43D8-9CAD-3ACCF5BA9EB1}" type="pres">
      <dgm:prSet presAssocID="{DE29B812-9401-490C-88FA-FF0C04DBEF77}" presName="sibTrans" presStyleCnt="0"/>
      <dgm:spPr/>
    </dgm:pt>
    <dgm:pt modelId="{85A5488B-170E-46F6-A4DB-7205488918CD}" type="pres">
      <dgm:prSet presAssocID="{FA5F25FC-986E-490A-BFE4-1870EFC15F73}" presName="node" presStyleLbl="node1" presStyleIdx="5" presStyleCnt="8">
        <dgm:presLayoutVars>
          <dgm:bulletEnabled val="1"/>
        </dgm:presLayoutVars>
      </dgm:prSet>
      <dgm:spPr/>
      <dgm:t>
        <a:bodyPr/>
        <a:lstStyle/>
        <a:p>
          <a:endParaRPr lang="en-US"/>
        </a:p>
      </dgm:t>
    </dgm:pt>
    <dgm:pt modelId="{AAF719CE-ACA3-485E-B303-CA5DAFE8CB01}" type="pres">
      <dgm:prSet presAssocID="{AFB22BDA-1AC8-4FA9-B61A-F43B14DA969E}" presName="sibTrans" presStyleCnt="0"/>
      <dgm:spPr/>
    </dgm:pt>
    <dgm:pt modelId="{3666645E-3D53-4584-90EE-510E47F428A3}" type="pres">
      <dgm:prSet presAssocID="{774ABF98-F9F2-48CE-884C-C72CCF3491CD}" presName="node" presStyleLbl="node1" presStyleIdx="6" presStyleCnt="8">
        <dgm:presLayoutVars>
          <dgm:bulletEnabled val="1"/>
        </dgm:presLayoutVars>
      </dgm:prSet>
      <dgm:spPr/>
      <dgm:t>
        <a:bodyPr/>
        <a:lstStyle/>
        <a:p>
          <a:endParaRPr lang="en-US"/>
        </a:p>
      </dgm:t>
    </dgm:pt>
    <dgm:pt modelId="{21671FDC-3482-4C6E-BEB1-1AE75B97EFC0}" type="pres">
      <dgm:prSet presAssocID="{B6833A6F-00AC-46A9-A88B-C5500E3115AA}" presName="sibTrans" presStyleCnt="0"/>
      <dgm:spPr/>
    </dgm:pt>
    <dgm:pt modelId="{9B610408-FC15-4852-AC38-E3FF2F6C2C24}" type="pres">
      <dgm:prSet presAssocID="{796AAE34-5662-4037-B6AE-9463971BA4FE}" presName="node" presStyleLbl="node1" presStyleIdx="7" presStyleCnt="8">
        <dgm:presLayoutVars>
          <dgm:bulletEnabled val="1"/>
        </dgm:presLayoutVars>
      </dgm:prSet>
      <dgm:spPr/>
      <dgm:t>
        <a:bodyPr/>
        <a:lstStyle/>
        <a:p>
          <a:endParaRPr lang="en-US"/>
        </a:p>
      </dgm:t>
    </dgm:pt>
  </dgm:ptLst>
  <dgm:cxnLst>
    <dgm:cxn modelId="{5E8A0D61-B2A4-49E7-AC03-9D8BCF47DB05}" type="presOf" srcId="{8DCDCA3C-06CB-40BB-87A0-FF55F74FBBA1}" destId="{F311DE46-89BD-4D7A-B823-266B4F1F4C40}" srcOrd="0" destOrd="0" presId="urn:microsoft.com/office/officeart/2005/8/layout/default#2"/>
    <dgm:cxn modelId="{AECAB4D8-00C7-40EA-A6BD-CF07F18E6C37}" type="presOf" srcId="{204C23DC-069B-4A3E-89FD-0303BD693882}" destId="{F4052FB5-29FC-47D8-A69C-F56427F62107}" srcOrd="0" destOrd="0" presId="urn:microsoft.com/office/officeart/2005/8/layout/default#2"/>
    <dgm:cxn modelId="{042C99FE-0F8F-4B95-A550-6012A45B4D72}" type="presOf" srcId="{68E6F6F5-424D-4621-9012-FCC48BF721F4}" destId="{6599FCEB-22BE-4AFE-AFB4-D425CFFB861F}" srcOrd="0" destOrd="0" presId="urn:microsoft.com/office/officeart/2005/8/layout/default#2"/>
    <dgm:cxn modelId="{22BD53F8-E87D-418D-8BA7-9E7B8240AF10}" type="presOf" srcId="{C7332466-F670-479A-A317-6315177B4B37}" destId="{35DCC747-E4FE-424A-868B-1623F8F542D7}" srcOrd="0" destOrd="0" presId="urn:microsoft.com/office/officeart/2005/8/layout/default#2"/>
    <dgm:cxn modelId="{A4930E21-46FB-479B-959A-4597AE2DFBE7}" srcId="{204C23DC-069B-4A3E-89FD-0303BD693882}" destId="{8DCDCA3C-06CB-40BB-87A0-FF55F74FBBA1}" srcOrd="3" destOrd="0" parTransId="{EF2E907D-0072-48F7-A8BF-3F5FD19DF627}" sibTransId="{DC0A8A0F-DC53-46EF-A7DF-06909EF448CE}"/>
    <dgm:cxn modelId="{9AAD4AE4-ADFF-49A9-9403-01B13B0228F0}" srcId="{204C23DC-069B-4A3E-89FD-0303BD693882}" destId="{AFB0D968-CBDF-4A18-9F98-27053AD5C9CA}" srcOrd="1" destOrd="0" parTransId="{89800A14-A31D-402B-9183-C5719AEE39C7}" sibTransId="{6A1FD44B-0192-4866-B3AE-D7ABA520E247}"/>
    <dgm:cxn modelId="{E9515B90-B21F-4F85-86B4-1CE240A6488C}" type="presOf" srcId="{52D66510-8426-440E-BE92-CB33B2D01085}" destId="{3D3B6C63-52D0-4ADF-8291-0C8D6FD04E6F}" srcOrd="0" destOrd="0" presId="urn:microsoft.com/office/officeart/2005/8/layout/default#2"/>
    <dgm:cxn modelId="{A391F36A-7A1F-470F-A892-4A72E32882ED}" type="presOf" srcId="{774ABF98-F9F2-48CE-884C-C72CCF3491CD}" destId="{3666645E-3D53-4584-90EE-510E47F428A3}" srcOrd="0" destOrd="0" presId="urn:microsoft.com/office/officeart/2005/8/layout/default#2"/>
    <dgm:cxn modelId="{AAA59848-1239-48AB-9052-065F398E932D}" srcId="{204C23DC-069B-4A3E-89FD-0303BD693882}" destId="{C7332466-F670-479A-A317-6315177B4B37}" srcOrd="4" destOrd="0" parTransId="{D741FF96-0786-44F7-81D6-89C3BDF992C8}" sibTransId="{DE29B812-9401-490C-88FA-FF0C04DBEF77}"/>
    <dgm:cxn modelId="{2F6C16DC-7948-420F-93EE-E1150840A30A}" type="presOf" srcId="{796AAE34-5662-4037-B6AE-9463971BA4FE}" destId="{9B610408-FC15-4852-AC38-E3FF2F6C2C24}" srcOrd="0" destOrd="0" presId="urn:microsoft.com/office/officeart/2005/8/layout/default#2"/>
    <dgm:cxn modelId="{F68F18DD-0608-472D-AB31-A0C931907975}" srcId="{204C23DC-069B-4A3E-89FD-0303BD693882}" destId="{796AAE34-5662-4037-B6AE-9463971BA4FE}" srcOrd="7" destOrd="0" parTransId="{77C36FEA-9591-4F8A-8887-53637FF95BBE}" sibTransId="{E999ABBD-4902-4A64-9BE7-20F309B93831}"/>
    <dgm:cxn modelId="{C8D5825A-BACA-43F7-9E3C-93E7DC906C49}" srcId="{204C23DC-069B-4A3E-89FD-0303BD693882}" destId="{FA5F25FC-986E-490A-BFE4-1870EFC15F73}" srcOrd="5" destOrd="0" parTransId="{1CC7C0DA-C4D9-4898-AC8E-BFF7D2856147}" sibTransId="{AFB22BDA-1AC8-4FA9-B61A-F43B14DA969E}"/>
    <dgm:cxn modelId="{E13C4F9D-B226-4192-9200-6BF85F68A5E8}" srcId="{204C23DC-069B-4A3E-89FD-0303BD693882}" destId="{68E6F6F5-424D-4621-9012-FCC48BF721F4}" srcOrd="2" destOrd="0" parTransId="{4ACEA33B-F1DF-4B03-8D1B-D64B92C6AC7C}" sibTransId="{6D3C566B-BD9B-42FA-A23E-D576B7751363}"/>
    <dgm:cxn modelId="{8CBB4953-4ECF-4902-851F-5D4A35BD4F7E}" type="presOf" srcId="{FA5F25FC-986E-490A-BFE4-1870EFC15F73}" destId="{85A5488B-170E-46F6-A4DB-7205488918CD}" srcOrd="0" destOrd="0" presId="urn:microsoft.com/office/officeart/2005/8/layout/default#2"/>
    <dgm:cxn modelId="{C31C4A83-CB42-4B77-944D-0DF726BF8086}" srcId="{204C23DC-069B-4A3E-89FD-0303BD693882}" destId="{774ABF98-F9F2-48CE-884C-C72CCF3491CD}" srcOrd="6" destOrd="0" parTransId="{26C5145A-088A-454C-B191-033AFCF01D33}" sibTransId="{B6833A6F-00AC-46A9-A88B-C5500E3115AA}"/>
    <dgm:cxn modelId="{221D57F2-584F-470C-BDA7-1C24CD2B961C}" type="presOf" srcId="{AFB0D968-CBDF-4A18-9F98-27053AD5C9CA}" destId="{A41D0F15-E9EB-473E-87C3-BD495F00586B}" srcOrd="0" destOrd="0" presId="urn:microsoft.com/office/officeart/2005/8/layout/default#2"/>
    <dgm:cxn modelId="{C5EF3173-8DC1-4FDF-8C53-FAEC74BF2074}" srcId="{204C23DC-069B-4A3E-89FD-0303BD693882}" destId="{52D66510-8426-440E-BE92-CB33B2D01085}" srcOrd="0" destOrd="0" parTransId="{9A387DF9-3786-4649-91F8-3377C8EBA845}" sibTransId="{AC979D2F-5158-4B4B-A4C5-ECDB09055798}"/>
    <dgm:cxn modelId="{C282310F-4E2C-4F72-8D5F-15D4E95D3BFF}" type="presParOf" srcId="{F4052FB5-29FC-47D8-A69C-F56427F62107}" destId="{3D3B6C63-52D0-4ADF-8291-0C8D6FD04E6F}" srcOrd="0" destOrd="0" presId="urn:microsoft.com/office/officeart/2005/8/layout/default#2"/>
    <dgm:cxn modelId="{FD6247B3-8C6E-4B0E-A93D-D12EA3EF4810}" type="presParOf" srcId="{F4052FB5-29FC-47D8-A69C-F56427F62107}" destId="{68C592B0-74B3-4472-8735-9843EC8D8907}" srcOrd="1" destOrd="0" presId="urn:microsoft.com/office/officeart/2005/8/layout/default#2"/>
    <dgm:cxn modelId="{EA0D7665-3533-4074-A180-DA173D4C0AF7}" type="presParOf" srcId="{F4052FB5-29FC-47D8-A69C-F56427F62107}" destId="{A41D0F15-E9EB-473E-87C3-BD495F00586B}" srcOrd="2" destOrd="0" presId="urn:microsoft.com/office/officeart/2005/8/layout/default#2"/>
    <dgm:cxn modelId="{0C2D6BBA-C859-4F08-9BAE-33A64318756F}" type="presParOf" srcId="{F4052FB5-29FC-47D8-A69C-F56427F62107}" destId="{0819C081-D73F-4D8A-981A-B5BE69B89740}" srcOrd="3" destOrd="0" presId="urn:microsoft.com/office/officeart/2005/8/layout/default#2"/>
    <dgm:cxn modelId="{3D1A465D-FC4E-4C11-9BFB-E4B1D12E7E2B}" type="presParOf" srcId="{F4052FB5-29FC-47D8-A69C-F56427F62107}" destId="{6599FCEB-22BE-4AFE-AFB4-D425CFFB861F}" srcOrd="4" destOrd="0" presId="urn:microsoft.com/office/officeart/2005/8/layout/default#2"/>
    <dgm:cxn modelId="{A31B80C8-CB12-4665-AF2C-FD7547325AEA}" type="presParOf" srcId="{F4052FB5-29FC-47D8-A69C-F56427F62107}" destId="{6F71B385-F6E0-40DC-A88A-D33C8C2F183D}" srcOrd="5" destOrd="0" presId="urn:microsoft.com/office/officeart/2005/8/layout/default#2"/>
    <dgm:cxn modelId="{0D9CCF03-88E6-4667-BFA1-D3620C3C5A05}" type="presParOf" srcId="{F4052FB5-29FC-47D8-A69C-F56427F62107}" destId="{F311DE46-89BD-4D7A-B823-266B4F1F4C40}" srcOrd="6" destOrd="0" presId="urn:microsoft.com/office/officeart/2005/8/layout/default#2"/>
    <dgm:cxn modelId="{F76714ED-301F-42B6-B86C-2FB81C78ABE2}" type="presParOf" srcId="{F4052FB5-29FC-47D8-A69C-F56427F62107}" destId="{7D07AB30-0680-41EB-858E-B0304F80D3EA}" srcOrd="7" destOrd="0" presId="urn:microsoft.com/office/officeart/2005/8/layout/default#2"/>
    <dgm:cxn modelId="{08B9F3E3-700D-44B3-A692-B28F58AA5485}" type="presParOf" srcId="{F4052FB5-29FC-47D8-A69C-F56427F62107}" destId="{35DCC747-E4FE-424A-868B-1623F8F542D7}" srcOrd="8" destOrd="0" presId="urn:microsoft.com/office/officeart/2005/8/layout/default#2"/>
    <dgm:cxn modelId="{B82DC39E-A2E4-45D8-B28D-2FBFDB49B5AB}" type="presParOf" srcId="{F4052FB5-29FC-47D8-A69C-F56427F62107}" destId="{3D7C9351-BE86-43D8-9CAD-3ACCF5BA9EB1}" srcOrd="9" destOrd="0" presId="urn:microsoft.com/office/officeart/2005/8/layout/default#2"/>
    <dgm:cxn modelId="{32217B6F-D59B-407C-BD78-5851D386352D}" type="presParOf" srcId="{F4052FB5-29FC-47D8-A69C-F56427F62107}" destId="{85A5488B-170E-46F6-A4DB-7205488918CD}" srcOrd="10" destOrd="0" presId="urn:microsoft.com/office/officeart/2005/8/layout/default#2"/>
    <dgm:cxn modelId="{FF6EDE57-625D-4604-A6D6-3DCCA15F8232}" type="presParOf" srcId="{F4052FB5-29FC-47D8-A69C-F56427F62107}" destId="{AAF719CE-ACA3-485E-B303-CA5DAFE8CB01}" srcOrd="11" destOrd="0" presId="urn:microsoft.com/office/officeart/2005/8/layout/default#2"/>
    <dgm:cxn modelId="{DE184900-7B14-4588-B099-002C7CFEFD86}" type="presParOf" srcId="{F4052FB5-29FC-47D8-A69C-F56427F62107}" destId="{3666645E-3D53-4584-90EE-510E47F428A3}" srcOrd="12" destOrd="0" presId="urn:microsoft.com/office/officeart/2005/8/layout/default#2"/>
    <dgm:cxn modelId="{816CB0FA-BA28-4DD5-957A-58EE675F57E9}" type="presParOf" srcId="{F4052FB5-29FC-47D8-A69C-F56427F62107}" destId="{21671FDC-3482-4C6E-BEB1-1AE75B97EFC0}" srcOrd="13" destOrd="0" presId="urn:microsoft.com/office/officeart/2005/8/layout/default#2"/>
    <dgm:cxn modelId="{79ECC3CE-2C5F-49DF-9FCD-1B795EA5F6DE}" type="presParOf" srcId="{F4052FB5-29FC-47D8-A69C-F56427F62107}" destId="{9B610408-FC15-4852-AC38-E3FF2F6C2C24}" srcOrd="14"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4C23DC-069B-4A3E-89FD-0303BD693882}" type="doc">
      <dgm:prSet loTypeId="urn:microsoft.com/office/officeart/2005/8/layout/vList6" loCatId="list" qsTypeId="urn:microsoft.com/office/officeart/2005/8/quickstyle/simple4" qsCatId="simple" csTypeId="urn:microsoft.com/office/officeart/2005/8/colors/colorful2" csCatId="colorful" phldr="1"/>
      <dgm:spPr/>
      <dgm:t>
        <a:bodyPr/>
        <a:lstStyle/>
        <a:p>
          <a:endParaRPr lang="en-US"/>
        </a:p>
      </dgm:t>
    </dgm:pt>
    <dgm:pt modelId="{52D66510-8426-440E-BE92-CB33B2D01085}">
      <dgm:prSet phldrT="[Text]"/>
      <dgm:spPr/>
      <dgm:t>
        <a:bodyPr/>
        <a:lstStyle/>
        <a:p>
          <a:r>
            <a:rPr lang="en-US" dirty="0" smtClean="0"/>
            <a:t>Child Rights</a:t>
          </a:r>
          <a:endParaRPr lang="en-US" dirty="0"/>
        </a:p>
      </dgm:t>
    </dgm:pt>
    <dgm:pt modelId="{9A387DF9-3786-4649-91F8-3377C8EBA845}" type="parTrans" cxnId="{C5EF3173-8DC1-4FDF-8C53-FAEC74BF2074}">
      <dgm:prSet/>
      <dgm:spPr/>
      <dgm:t>
        <a:bodyPr/>
        <a:lstStyle/>
        <a:p>
          <a:endParaRPr lang="en-US"/>
        </a:p>
      </dgm:t>
    </dgm:pt>
    <dgm:pt modelId="{AC979D2F-5158-4B4B-A4C5-ECDB09055798}" type="sibTrans" cxnId="{C5EF3173-8DC1-4FDF-8C53-FAEC74BF2074}">
      <dgm:prSet/>
      <dgm:spPr/>
      <dgm:t>
        <a:bodyPr/>
        <a:lstStyle/>
        <a:p>
          <a:endParaRPr lang="en-US"/>
        </a:p>
      </dgm:t>
    </dgm:pt>
    <dgm:pt modelId="{AFB0D968-CBDF-4A18-9F98-27053AD5C9CA}">
      <dgm:prSet/>
      <dgm:spPr/>
      <dgm:t>
        <a:bodyPr/>
        <a:lstStyle/>
        <a:p>
          <a:r>
            <a:rPr lang="en-US" dirty="0" smtClean="0"/>
            <a:t>Education Governance</a:t>
          </a:r>
        </a:p>
      </dgm:t>
    </dgm:pt>
    <dgm:pt modelId="{89800A14-A31D-402B-9183-C5719AEE39C7}" type="parTrans" cxnId="{9AAD4AE4-ADFF-49A9-9403-01B13B0228F0}">
      <dgm:prSet/>
      <dgm:spPr/>
      <dgm:t>
        <a:bodyPr/>
        <a:lstStyle/>
        <a:p>
          <a:endParaRPr lang="en-US"/>
        </a:p>
      </dgm:t>
    </dgm:pt>
    <dgm:pt modelId="{6A1FD44B-0192-4866-B3AE-D7ABA520E247}" type="sibTrans" cxnId="{9AAD4AE4-ADFF-49A9-9403-01B13B0228F0}">
      <dgm:prSet/>
      <dgm:spPr/>
      <dgm:t>
        <a:bodyPr/>
        <a:lstStyle/>
        <a:p>
          <a:endParaRPr lang="en-US"/>
        </a:p>
      </dgm:t>
    </dgm:pt>
    <dgm:pt modelId="{68E6F6F5-424D-4621-9012-FCC48BF721F4}">
      <dgm:prSet/>
      <dgm:spPr/>
      <dgm:t>
        <a:bodyPr/>
        <a:lstStyle/>
        <a:p>
          <a:r>
            <a:rPr lang="en-US" dirty="0" smtClean="0"/>
            <a:t>Health </a:t>
          </a:r>
        </a:p>
      </dgm:t>
    </dgm:pt>
    <dgm:pt modelId="{4ACEA33B-F1DF-4B03-8D1B-D64B92C6AC7C}" type="parTrans" cxnId="{E13C4F9D-B226-4192-9200-6BF85F68A5E8}">
      <dgm:prSet/>
      <dgm:spPr/>
      <dgm:t>
        <a:bodyPr/>
        <a:lstStyle/>
        <a:p>
          <a:endParaRPr lang="en-US"/>
        </a:p>
      </dgm:t>
    </dgm:pt>
    <dgm:pt modelId="{6D3C566B-BD9B-42FA-A23E-D576B7751363}" type="sibTrans" cxnId="{E13C4F9D-B226-4192-9200-6BF85F68A5E8}">
      <dgm:prSet/>
      <dgm:spPr/>
      <dgm:t>
        <a:bodyPr/>
        <a:lstStyle/>
        <a:p>
          <a:endParaRPr lang="en-US"/>
        </a:p>
      </dgm:t>
    </dgm:pt>
    <dgm:pt modelId="{8DCDCA3C-06CB-40BB-87A0-FF55F74FBBA1}">
      <dgm:prSet/>
      <dgm:spPr/>
      <dgm:t>
        <a:bodyPr/>
        <a:lstStyle/>
        <a:p>
          <a:r>
            <a:rPr lang="en-US" dirty="0" smtClean="0"/>
            <a:t>Women Empowerment</a:t>
          </a:r>
        </a:p>
      </dgm:t>
    </dgm:pt>
    <dgm:pt modelId="{EF2E907D-0072-48F7-A8BF-3F5FD19DF627}" type="parTrans" cxnId="{A4930E21-46FB-479B-959A-4597AE2DFBE7}">
      <dgm:prSet/>
      <dgm:spPr/>
      <dgm:t>
        <a:bodyPr/>
        <a:lstStyle/>
        <a:p>
          <a:endParaRPr lang="en-US"/>
        </a:p>
      </dgm:t>
    </dgm:pt>
    <dgm:pt modelId="{DC0A8A0F-DC53-46EF-A7DF-06909EF448CE}" type="sibTrans" cxnId="{A4930E21-46FB-479B-959A-4597AE2DFBE7}">
      <dgm:prSet/>
      <dgm:spPr/>
      <dgm:t>
        <a:bodyPr/>
        <a:lstStyle/>
        <a:p>
          <a:endParaRPr lang="en-US"/>
        </a:p>
      </dgm:t>
    </dgm:pt>
    <dgm:pt modelId="{C7332466-F670-479A-A317-6315177B4B37}">
      <dgm:prSet/>
      <dgm:spPr/>
      <dgm:t>
        <a:bodyPr/>
        <a:lstStyle/>
        <a:p>
          <a:r>
            <a:rPr lang="en-US" dirty="0" smtClean="0"/>
            <a:t>Shelter </a:t>
          </a:r>
        </a:p>
      </dgm:t>
    </dgm:pt>
    <dgm:pt modelId="{D741FF96-0786-44F7-81D6-89C3BDF992C8}" type="parTrans" cxnId="{AAA59848-1239-48AB-9052-065F398E932D}">
      <dgm:prSet/>
      <dgm:spPr/>
      <dgm:t>
        <a:bodyPr/>
        <a:lstStyle/>
        <a:p>
          <a:endParaRPr lang="en-US"/>
        </a:p>
      </dgm:t>
    </dgm:pt>
    <dgm:pt modelId="{DE29B812-9401-490C-88FA-FF0C04DBEF77}" type="sibTrans" cxnId="{AAA59848-1239-48AB-9052-065F398E932D}">
      <dgm:prSet/>
      <dgm:spPr/>
      <dgm:t>
        <a:bodyPr/>
        <a:lstStyle/>
        <a:p>
          <a:endParaRPr lang="en-US"/>
        </a:p>
      </dgm:t>
    </dgm:pt>
    <dgm:pt modelId="{FA5F25FC-986E-490A-BFE4-1870EFC15F73}">
      <dgm:prSet/>
      <dgm:spPr/>
      <dgm:t>
        <a:bodyPr/>
        <a:lstStyle/>
        <a:p>
          <a:r>
            <a:rPr lang="en-US" dirty="0" smtClean="0"/>
            <a:t>ICT for Development</a:t>
          </a:r>
        </a:p>
      </dgm:t>
    </dgm:pt>
    <dgm:pt modelId="{1CC7C0DA-C4D9-4898-AC8E-BFF7D2856147}" type="parTrans" cxnId="{C8D5825A-BACA-43F7-9E3C-93E7DC906C49}">
      <dgm:prSet/>
      <dgm:spPr/>
      <dgm:t>
        <a:bodyPr/>
        <a:lstStyle/>
        <a:p>
          <a:endParaRPr lang="en-US"/>
        </a:p>
      </dgm:t>
    </dgm:pt>
    <dgm:pt modelId="{AFB22BDA-1AC8-4FA9-B61A-F43B14DA969E}" type="sibTrans" cxnId="{C8D5825A-BACA-43F7-9E3C-93E7DC906C49}">
      <dgm:prSet/>
      <dgm:spPr/>
      <dgm:t>
        <a:bodyPr/>
        <a:lstStyle/>
        <a:p>
          <a:endParaRPr lang="en-US"/>
        </a:p>
      </dgm:t>
    </dgm:pt>
    <dgm:pt modelId="{774ABF98-F9F2-48CE-884C-C72CCF3491CD}">
      <dgm:prSet/>
      <dgm:spPr/>
      <dgm:t>
        <a:bodyPr/>
        <a:lstStyle/>
        <a:p>
          <a:r>
            <a:rPr lang="en-US" dirty="0" smtClean="0"/>
            <a:t>DRM and Climate Change</a:t>
          </a:r>
        </a:p>
      </dgm:t>
    </dgm:pt>
    <dgm:pt modelId="{26C5145A-088A-454C-B191-033AFCF01D33}" type="parTrans" cxnId="{C31C4A83-CB42-4B77-944D-0DF726BF8086}">
      <dgm:prSet/>
      <dgm:spPr/>
      <dgm:t>
        <a:bodyPr/>
        <a:lstStyle/>
        <a:p>
          <a:endParaRPr lang="en-US"/>
        </a:p>
      </dgm:t>
    </dgm:pt>
    <dgm:pt modelId="{B6833A6F-00AC-46A9-A88B-C5500E3115AA}" type="sibTrans" cxnId="{C31C4A83-CB42-4B77-944D-0DF726BF8086}">
      <dgm:prSet/>
      <dgm:spPr/>
      <dgm:t>
        <a:bodyPr/>
        <a:lstStyle/>
        <a:p>
          <a:endParaRPr lang="en-US"/>
        </a:p>
      </dgm:t>
    </dgm:pt>
    <dgm:pt modelId="{796AAE34-5662-4037-B6AE-9463971BA4FE}">
      <dgm:prSet/>
      <dgm:spPr/>
      <dgm:t>
        <a:bodyPr/>
        <a:lstStyle/>
        <a:p>
          <a:r>
            <a:rPr lang="en-US" dirty="0" smtClean="0"/>
            <a:t>Capacity Building and Trainings </a:t>
          </a:r>
        </a:p>
      </dgm:t>
    </dgm:pt>
    <dgm:pt modelId="{77C36FEA-9591-4F8A-8887-53637FF95BBE}" type="parTrans" cxnId="{F68F18DD-0608-472D-AB31-A0C931907975}">
      <dgm:prSet/>
      <dgm:spPr/>
      <dgm:t>
        <a:bodyPr/>
        <a:lstStyle/>
        <a:p>
          <a:endParaRPr lang="en-US"/>
        </a:p>
      </dgm:t>
    </dgm:pt>
    <dgm:pt modelId="{E999ABBD-4902-4A64-9BE7-20F309B93831}" type="sibTrans" cxnId="{F68F18DD-0608-472D-AB31-A0C931907975}">
      <dgm:prSet/>
      <dgm:spPr/>
      <dgm:t>
        <a:bodyPr/>
        <a:lstStyle/>
        <a:p>
          <a:endParaRPr lang="en-US"/>
        </a:p>
      </dgm:t>
    </dgm:pt>
    <dgm:pt modelId="{16B2E22F-49A7-4B15-87F2-C100FA5CF019}">
      <dgm:prSet phldrT="[Text]"/>
      <dgm:spPr/>
      <dgm:t>
        <a:bodyPr/>
        <a:lstStyle/>
        <a:p>
          <a:r>
            <a:rPr lang="en-US" dirty="0" smtClean="0"/>
            <a:t>Name</a:t>
          </a:r>
          <a:endParaRPr lang="en-US" dirty="0"/>
        </a:p>
      </dgm:t>
    </dgm:pt>
    <dgm:pt modelId="{3F5B1CE3-D9C6-4DCF-B72A-95E3C9FC688D}" type="parTrans" cxnId="{85998099-816E-41A9-AEE1-6CE1A9AFCF2F}">
      <dgm:prSet/>
      <dgm:spPr/>
      <dgm:t>
        <a:bodyPr/>
        <a:lstStyle/>
        <a:p>
          <a:endParaRPr lang="en-US"/>
        </a:p>
      </dgm:t>
    </dgm:pt>
    <dgm:pt modelId="{88E78C55-7D26-49F7-B0E8-E3D5292DEEF3}" type="sibTrans" cxnId="{85998099-816E-41A9-AEE1-6CE1A9AFCF2F}">
      <dgm:prSet/>
      <dgm:spPr/>
      <dgm:t>
        <a:bodyPr/>
        <a:lstStyle/>
        <a:p>
          <a:endParaRPr lang="en-US"/>
        </a:p>
      </dgm:t>
    </dgm:pt>
    <dgm:pt modelId="{C0E687AF-0DE7-44BB-A285-F6C3F029F9AF}">
      <dgm:prSet phldrT="[Text]"/>
      <dgm:spPr/>
      <dgm:t>
        <a:bodyPr/>
        <a:lstStyle/>
        <a:p>
          <a:r>
            <a:rPr lang="en-US" dirty="0" smtClean="0"/>
            <a:t>Name</a:t>
          </a:r>
          <a:endParaRPr lang="en-US" dirty="0"/>
        </a:p>
      </dgm:t>
    </dgm:pt>
    <dgm:pt modelId="{1293416B-018B-4EBA-A0B6-81FBCC095EF7}" type="parTrans" cxnId="{ACCFF201-7AA9-4643-A5BC-35C355AEE534}">
      <dgm:prSet/>
      <dgm:spPr/>
      <dgm:t>
        <a:bodyPr/>
        <a:lstStyle/>
        <a:p>
          <a:endParaRPr lang="en-US"/>
        </a:p>
      </dgm:t>
    </dgm:pt>
    <dgm:pt modelId="{9AFC3E5F-811E-4DF8-BD6E-AE7C7498DD03}" type="sibTrans" cxnId="{ACCFF201-7AA9-4643-A5BC-35C355AEE534}">
      <dgm:prSet/>
      <dgm:spPr/>
      <dgm:t>
        <a:bodyPr/>
        <a:lstStyle/>
        <a:p>
          <a:endParaRPr lang="en-US"/>
        </a:p>
      </dgm:t>
    </dgm:pt>
    <dgm:pt modelId="{97527528-6F8F-4900-87D5-A45166A553FE}">
      <dgm:prSet phldrT="[Text]"/>
      <dgm:spPr/>
      <dgm:t>
        <a:bodyPr/>
        <a:lstStyle/>
        <a:p>
          <a:r>
            <a:rPr lang="en-US" dirty="0" smtClean="0"/>
            <a:t>Name</a:t>
          </a:r>
        </a:p>
      </dgm:t>
    </dgm:pt>
    <dgm:pt modelId="{6DDB6FEE-CCAB-4C11-A5D9-D07B8DAC2248}" type="parTrans" cxnId="{28B8A18A-5BFE-476A-A70F-BBE4E13A9659}">
      <dgm:prSet/>
      <dgm:spPr/>
      <dgm:t>
        <a:bodyPr/>
        <a:lstStyle/>
        <a:p>
          <a:endParaRPr lang="en-US"/>
        </a:p>
      </dgm:t>
    </dgm:pt>
    <dgm:pt modelId="{D9E5D451-53DA-4495-A917-73BC4810AD98}" type="sibTrans" cxnId="{28B8A18A-5BFE-476A-A70F-BBE4E13A9659}">
      <dgm:prSet/>
      <dgm:spPr/>
      <dgm:t>
        <a:bodyPr/>
        <a:lstStyle/>
        <a:p>
          <a:endParaRPr lang="en-US"/>
        </a:p>
      </dgm:t>
    </dgm:pt>
    <dgm:pt modelId="{2B1FCCCE-3AAB-4160-B12B-5AFBB33BE71A}">
      <dgm:prSet phldrT="[Text]"/>
      <dgm:spPr/>
      <dgm:t>
        <a:bodyPr/>
        <a:lstStyle/>
        <a:p>
          <a:r>
            <a:rPr lang="en-US" dirty="0" smtClean="0"/>
            <a:t>Name</a:t>
          </a:r>
          <a:endParaRPr lang="en-US" dirty="0"/>
        </a:p>
      </dgm:t>
    </dgm:pt>
    <dgm:pt modelId="{5B049918-0FEE-44F6-B0AA-8761A9EA27D2}" type="parTrans" cxnId="{7E9B029A-54BF-4483-8B09-E2E209CEC2EE}">
      <dgm:prSet/>
      <dgm:spPr/>
      <dgm:t>
        <a:bodyPr/>
        <a:lstStyle/>
        <a:p>
          <a:endParaRPr lang="en-US"/>
        </a:p>
      </dgm:t>
    </dgm:pt>
    <dgm:pt modelId="{103BBB1D-5E40-48F9-88E7-F1712E5F7BC8}" type="sibTrans" cxnId="{7E9B029A-54BF-4483-8B09-E2E209CEC2EE}">
      <dgm:prSet/>
      <dgm:spPr/>
      <dgm:t>
        <a:bodyPr/>
        <a:lstStyle/>
        <a:p>
          <a:endParaRPr lang="en-US"/>
        </a:p>
      </dgm:t>
    </dgm:pt>
    <dgm:pt modelId="{DA54F4D6-D8E1-4253-8C7F-78DD54ABABA3}">
      <dgm:prSet phldrT="[Text]"/>
      <dgm:spPr/>
      <dgm:t>
        <a:bodyPr/>
        <a:lstStyle/>
        <a:p>
          <a:r>
            <a:rPr lang="en-US" smtClean="0"/>
            <a:t>Name</a:t>
          </a:r>
          <a:endParaRPr lang="en-US" dirty="0" smtClean="0"/>
        </a:p>
      </dgm:t>
    </dgm:pt>
    <dgm:pt modelId="{1FB0AF2C-E315-41D7-849B-68B4526248DC}" type="parTrans" cxnId="{948AADAC-1D2D-44CF-8E00-E50416D93FE1}">
      <dgm:prSet/>
      <dgm:spPr/>
      <dgm:t>
        <a:bodyPr/>
        <a:lstStyle/>
        <a:p>
          <a:endParaRPr lang="en-US"/>
        </a:p>
      </dgm:t>
    </dgm:pt>
    <dgm:pt modelId="{2468E82B-16D8-462A-BAAF-B5DFC14A21F7}" type="sibTrans" cxnId="{948AADAC-1D2D-44CF-8E00-E50416D93FE1}">
      <dgm:prSet/>
      <dgm:spPr/>
      <dgm:t>
        <a:bodyPr/>
        <a:lstStyle/>
        <a:p>
          <a:endParaRPr lang="en-US"/>
        </a:p>
      </dgm:t>
    </dgm:pt>
    <dgm:pt modelId="{C4A24CC4-4874-4762-B139-AA30D9E475DB}">
      <dgm:prSet phldrT="[Text]"/>
      <dgm:spPr/>
      <dgm:t>
        <a:bodyPr/>
        <a:lstStyle/>
        <a:p>
          <a:r>
            <a:rPr lang="en-US" dirty="0" smtClean="0"/>
            <a:t>Name</a:t>
          </a:r>
          <a:endParaRPr lang="en-US"/>
        </a:p>
      </dgm:t>
    </dgm:pt>
    <dgm:pt modelId="{B77D7C21-4B86-42DC-8B44-067860401E58}" type="parTrans" cxnId="{64700580-E3F4-4FAB-B680-FA19B04A7CBB}">
      <dgm:prSet/>
      <dgm:spPr/>
      <dgm:t>
        <a:bodyPr/>
        <a:lstStyle/>
        <a:p>
          <a:endParaRPr lang="en-US"/>
        </a:p>
      </dgm:t>
    </dgm:pt>
    <dgm:pt modelId="{A1145695-6B0F-4D31-A497-E41E8D4323B8}" type="sibTrans" cxnId="{64700580-E3F4-4FAB-B680-FA19B04A7CBB}">
      <dgm:prSet/>
      <dgm:spPr/>
      <dgm:t>
        <a:bodyPr/>
        <a:lstStyle/>
        <a:p>
          <a:endParaRPr lang="en-US"/>
        </a:p>
      </dgm:t>
    </dgm:pt>
    <dgm:pt modelId="{6AF0541C-20E4-475C-BABA-A1738CF9ECBC}">
      <dgm:prSet phldrT="[Text]"/>
      <dgm:spPr/>
      <dgm:t>
        <a:bodyPr/>
        <a:lstStyle/>
        <a:p>
          <a:r>
            <a:rPr lang="en-US" smtClean="0"/>
            <a:t>Name</a:t>
          </a:r>
          <a:endParaRPr lang="en-US" dirty="0" smtClean="0"/>
        </a:p>
      </dgm:t>
    </dgm:pt>
    <dgm:pt modelId="{AC3C9888-F4A4-49CD-A23A-0784FCD7BED8}" type="parTrans" cxnId="{E2E9D834-F679-4594-94D8-8E0C4193704D}">
      <dgm:prSet/>
      <dgm:spPr/>
      <dgm:t>
        <a:bodyPr/>
        <a:lstStyle/>
        <a:p>
          <a:endParaRPr lang="en-US"/>
        </a:p>
      </dgm:t>
    </dgm:pt>
    <dgm:pt modelId="{04CB55A5-965E-4597-B2FE-1EB9BD0E5293}" type="sibTrans" cxnId="{E2E9D834-F679-4594-94D8-8E0C4193704D}">
      <dgm:prSet/>
      <dgm:spPr/>
      <dgm:t>
        <a:bodyPr/>
        <a:lstStyle/>
        <a:p>
          <a:endParaRPr lang="en-US"/>
        </a:p>
      </dgm:t>
    </dgm:pt>
    <dgm:pt modelId="{4A995ED1-EBB0-4990-9C10-82023FA4AE0C}">
      <dgm:prSet phldrT="[Text]"/>
      <dgm:spPr/>
      <dgm:t>
        <a:bodyPr/>
        <a:lstStyle/>
        <a:p>
          <a:r>
            <a:rPr lang="en-US" dirty="0" smtClean="0"/>
            <a:t>Name</a:t>
          </a:r>
          <a:endParaRPr lang="en-US"/>
        </a:p>
      </dgm:t>
    </dgm:pt>
    <dgm:pt modelId="{F084D0C1-AB1E-4125-A2EC-F3CD12C0936D}" type="parTrans" cxnId="{3D2DF9CA-AA6F-409B-829D-6247128D6F56}">
      <dgm:prSet/>
      <dgm:spPr/>
      <dgm:t>
        <a:bodyPr/>
        <a:lstStyle/>
        <a:p>
          <a:endParaRPr lang="en-US"/>
        </a:p>
      </dgm:t>
    </dgm:pt>
    <dgm:pt modelId="{F9030BF0-A928-4F06-B128-26B03F41C90C}" type="sibTrans" cxnId="{3D2DF9CA-AA6F-409B-829D-6247128D6F56}">
      <dgm:prSet/>
      <dgm:spPr/>
      <dgm:t>
        <a:bodyPr/>
        <a:lstStyle/>
        <a:p>
          <a:endParaRPr lang="en-US"/>
        </a:p>
      </dgm:t>
    </dgm:pt>
    <dgm:pt modelId="{88E4D1BC-2A26-4ACA-A902-710808225DE7}">
      <dgm:prSet phldrT="[Text]"/>
      <dgm:spPr/>
      <dgm:t>
        <a:bodyPr/>
        <a:lstStyle/>
        <a:p>
          <a:r>
            <a:rPr lang="en-US" smtClean="0"/>
            <a:t>Name</a:t>
          </a:r>
          <a:endParaRPr lang="en-US" dirty="0" smtClean="0"/>
        </a:p>
      </dgm:t>
    </dgm:pt>
    <dgm:pt modelId="{22EFD22F-EA60-48A3-B4C5-80F039C1922F}" type="parTrans" cxnId="{6A610FEA-7937-4A01-B40D-A486EB7A0564}">
      <dgm:prSet/>
      <dgm:spPr/>
      <dgm:t>
        <a:bodyPr/>
        <a:lstStyle/>
        <a:p>
          <a:endParaRPr lang="en-US"/>
        </a:p>
      </dgm:t>
    </dgm:pt>
    <dgm:pt modelId="{2C0E19F1-2565-481D-8479-85F5CC9EA45C}" type="sibTrans" cxnId="{6A610FEA-7937-4A01-B40D-A486EB7A0564}">
      <dgm:prSet/>
      <dgm:spPr/>
      <dgm:t>
        <a:bodyPr/>
        <a:lstStyle/>
        <a:p>
          <a:endParaRPr lang="en-US"/>
        </a:p>
      </dgm:t>
    </dgm:pt>
    <dgm:pt modelId="{45C9641F-0BE2-43E9-8FB1-1E8F176A2276}">
      <dgm:prSet phldrT="[Text]"/>
      <dgm:spPr/>
      <dgm:t>
        <a:bodyPr/>
        <a:lstStyle/>
        <a:p>
          <a:r>
            <a:rPr lang="en-US" dirty="0" smtClean="0"/>
            <a:t>Name</a:t>
          </a:r>
          <a:endParaRPr lang="en-US"/>
        </a:p>
      </dgm:t>
    </dgm:pt>
    <dgm:pt modelId="{9FCE863D-66BA-4A1F-BD9D-4CC1FD9E7980}" type="parTrans" cxnId="{47B4CE9E-80FB-4ADE-A72A-50B36A0D1880}">
      <dgm:prSet/>
      <dgm:spPr/>
      <dgm:t>
        <a:bodyPr/>
        <a:lstStyle/>
        <a:p>
          <a:endParaRPr lang="en-US"/>
        </a:p>
      </dgm:t>
    </dgm:pt>
    <dgm:pt modelId="{8CD6B3FF-92A0-497D-AF53-1468DBAB583A}" type="sibTrans" cxnId="{47B4CE9E-80FB-4ADE-A72A-50B36A0D1880}">
      <dgm:prSet/>
      <dgm:spPr/>
      <dgm:t>
        <a:bodyPr/>
        <a:lstStyle/>
        <a:p>
          <a:endParaRPr lang="en-US"/>
        </a:p>
      </dgm:t>
    </dgm:pt>
    <dgm:pt modelId="{0C018B0B-FEFB-4525-AFCD-538B99B2B01E}">
      <dgm:prSet phldrT="[Text]"/>
      <dgm:spPr/>
      <dgm:t>
        <a:bodyPr/>
        <a:lstStyle/>
        <a:p>
          <a:r>
            <a:rPr lang="en-US" smtClean="0"/>
            <a:t>Name</a:t>
          </a:r>
          <a:endParaRPr lang="en-US" dirty="0" smtClean="0"/>
        </a:p>
      </dgm:t>
    </dgm:pt>
    <dgm:pt modelId="{DF1BD37A-031D-49FF-904B-10EAD094615F}" type="parTrans" cxnId="{9B18F7B7-3548-48C3-8192-0D7C2CFAD49A}">
      <dgm:prSet/>
      <dgm:spPr/>
      <dgm:t>
        <a:bodyPr/>
        <a:lstStyle/>
        <a:p>
          <a:endParaRPr lang="en-US"/>
        </a:p>
      </dgm:t>
    </dgm:pt>
    <dgm:pt modelId="{9F331303-08C2-4ACF-BB64-B7CD36B5706B}" type="sibTrans" cxnId="{9B18F7B7-3548-48C3-8192-0D7C2CFAD49A}">
      <dgm:prSet/>
      <dgm:spPr/>
      <dgm:t>
        <a:bodyPr/>
        <a:lstStyle/>
        <a:p>
          <a:endParaRPr lang="en-US"/>
        </a:p>
      </dgm:t>
    </dgm:pt>
    <dgm:pt modelId="{36D3F834-4B9B-4F1B-87AB-CB08D6442C56}">
      <dgm:prSet phldrT="[Text]"/>
      <dgm:spPr/>
      <dgm:t>
        <a:bodyPr/>
        <a:lstStyle/>
        <a:p>
          <a:r>
            <a:rPr lang="en-US" dirty="0" smtClean="0"/>
            <a:t>Name</a:t>
          </a:r>
          <a:endParaRPr lang="en-US"/>
        </a:p>
      </dgm:t>
    </dgm:pt>
    <dgm:pt modelId="{3D8A26AE-0C4F-4820-9E73-6527122B455D}" type="parTrans" cxnId="{82C102BA-3E83-4E92-9031-C799E86FA230}">
      <dgm:prSet/>
      <dgm:spPr/>
      <dgm:t>
        <a:bodyPr/>
        <a:lstStyle/>
        <a:p>
          <a:endParaRPr lang="en-US"/>
        </a:p>
      </dgm:t>
    </dgm:pt>
    <dgm:pt modelId="{AA346DBE-24A1-482E-B632-39DA22790FBF}" type="sibTrans" cxnId="{82C102BA-3E83-4E92-9031-C799E86FA230}">
      <dgm:prSet/>
      <dgm:spPr/>
      <dgm:t>
        <a:bodyPr/>
        <a:lstStyle/>
        <a:p>
          <a:endParaRPr lang="en-US"/>
        </a:p>
      </dgm:t>
    </dgm:pt>
    <dgm:pt modelId="{591BA53F-8E53-47C2-B1FF-3BC899A167A2}">
      <dgm:prSet phldrT="[Text]"/>
      <dgm:spPr/>
      <dgm:t>
        <a:bodyPr/>
        <a:lstStyle/>
        <a:p>
          <a:r>
            <a:rPr lang="en-US" smtClean="0"/>
            <a:t>Name</a:t>
          </a:r>
          <a:endParaRPr lang="en-US" dirty="0" smtClean="0"/>
        </a:p>
      </dgm:t>
    </dgm:pt>
    <dgm:pt modelId="{7CA29393-B246-4AA0-803F-44777C2B49B3}" type="parTrans" cxnId="{B6EF037B-517B-430D-8441-51D74A737092}">
      <dgm:prSet/>
      <dgm:spPr/>
      <dgm:t>
        <a:bodyPr/>
        <a:lstStyle/>
        <a:p>
          <a:endParaRPr lang="en-US"/>
        </a:p>
      </dgm:t>
    </dgm:pt>
    <dgm:pt modelId="{8A1172BC-C7D0-4227-AA9B-7132EBF6E819}" type="sibTrans" cxnId="{B6EF037B-517B-430D-8441-51D74A737092}">
      <dgm:prSet/>
      <dgm:spPr/>
      <dgm:t>
        <a:bodyPr/>
        <a:lstStyle/>
        <a:p>
          <a:endParaRPr lang="en-US"/>
        </a:p>
      </dgm:t>
    </dgm:pt>
    <dgm:pt modelId="{839D0070-1819-4377-A893-267E032EE0EB}">
      <dgm:prSet phldrT="[Text]"/>
      <dgm:spPr/>
      <dgm:t>
        <a:bodyPr/>
        <a:lstStyle/>
        <a:p>
          <a:r>
            <a:rPr lang="en-US" dirty="0" smtClean="0"/>
            <a:t>Name</a:t>
          </a:r>
          <a:endParaRPr lang="en-US"/>
        </a:p>
      </dgm:t>
    </dgm:pt>
    <dgm:pt modelId="{601123E1-F294-4FDB-B296-83F8EFCEDBE9}" type="parTrans" cxnId="{0D3B3293-B031-4941-A723-AD41C7A027F7}">
      <dgm:prSet/>
      <dgm:spPr/>
      <dgm:t>
        <a:bodyPr/>
        <a:lstStyle/>
        <a:p>
          <a:endParaRPr lang="en-US"/>
        </a:p>
      </dgm:t>
    </dgm:pt>
    <dgm:pt modelId="{72542596-20A9-4DC4-B2DB-BC923652D781}" type="sibTrans" cxnId="{0D3B3293-B031-4941-A723-AD41C7A027F7}">
      <dgm:prSet/>
      <dgm:spPr/>
      <dgm:t>
        <a:bodyPr/>
        <a:lstStyle/>
        <a:p>
          <a:endParaRPr lang="en-US"/>
        </a:p>
      </dgm:t>
    </dgm:pt>
    <dgm:pt modelId="{9C8BE1D9-A563-462C-A622-9D05FBD281D2}">
      <dgm:prSet phldrT="[Text]"/>
      <dgm:spPr/>
      <dgm:t>
        <a:bodyPr/>
        <a:lstStyle/>
        <a:p>
          <a:r>
            <a:rPr lang="en-US" smtClean="0"/>
            <a:t>Name</a:t>
          </a:r>
          <a:endParaRPr lang="en-US" dirty="0" smtClean="0"/>
        </a:p>
      </dgm:t>
    </dgm:pt>
    <dgm:pt modelId="{653666A4-8CA2-4ADA-A8B8-07E301941E77}" type="parTrans" cxnId="{832A0979-344F-449A-AF0C-8FDF699A5CA2}">
      <dgm:prSet/>
      <dgm:spPr/>
      <dgm:t>
        <a:bodyPr/>
        <a:lstStyle/>
        <a:p>
          <a:endParaRPr lang="en-US"/>
        </a:p>
      </dgm:t>
    </dgm:pt>
    <dgm:pt modelId="{562EC0D0-E0CB-4160-8F46-EBF2730D2D17}" type="sibTrans" cxnId="{832A0979-344F-449A-AF0C-8FDF699A5CA2}">
      <dgm:prSet/>
      <dgm:spPr/>
      <dgm:t>
        <a:bodyPr/>
        <a:lstStyle/>
        <a:p>
          <a:endParaRPr lang="en-US"/>
        </a:p>
      </dgm:t>
    </dgm:pt>
    <dgm:pt modelId="{C12D2E66-DE20-47D3-B1AA-ACAFFBD7C5D4}">
      <dgm:prSet phldrT="[Text]"/>
      <dgm:spPr/>
      <dgm:t>
        <a:bodyPr/>
        <a:lstStyle/>
        <a:p>
          <a:r>
            <a:rPr lang="en-US" dirty="0" smtClean="0"/>
            <a:t>Name</a:t>
          </a:r>
          <a:endParaRPr lang="en-US"/>
        </a:p>
      </dgm:t>
    </dgm:pt>
    <dgm:pt modelId="{105F0CDA-D22C-4970-B3DB-227ADAE17248}" type="parTrans" cxnId="{C1F3A13E-8E54-4D55-A532-FC1B81FCD595}">
      <dgm:prSet/>
      <dgm:spPr/>
      <dgm:t>
        <a:bodyPr/>
        <a:lstStyle/>
        <a:p>
          <a:endParaRPr lang="en-US"/>
        </a:p>
      </dgm:t>
    </dgm:pt>
    <dgm:pt modelId="{7E563537-D4B6-40BC-8CD8-96EAD99F1B49}" type="sibTrans" cxnId="{C1F3A13E-8E54-4D55-A532-FC1B81FCD595}">
      <dgm:prSet/>
      <dgm:spPr/>
      <dgm:t>
        <a:bodyPr/>
        <a:lstStyle/>
        <a:p>
          <a:endParaRPr lang="en-US"/>
        </a:p>
      </dgm:t>
    </dgm:pt>
    <dgm:pt modelId="{08CF050F-1B6A-4B31-B99E-68203C661A8A}" type="pres">
      <dgm:prSet presAssocID="{204C23DC-069B-4A3E-89FD-0303BD693882}" presName="Name0" presStyleCnt="0">
        <dgm:presLayoutVars>
          <dgm:dir/>
          <dgm:animLvl val="lvl"/>
          <dgm:resizeHandles/>
        </dgm:presLayoutVars>
      </dgm:prSet>
      <dgm:spPr/>
      <dgm:t>
        <a:bodyPr/>
        <a:lstStyle/>
        <a:p>
          <a:endParaRPr lang="en-US"/>
        </a:p>
      </dgm:t>
    </dgm:pt>
    <dgm:pt modelId="{C051BD7A-2046-431D-8AE2-D2C183FF7C0C}" type="pres">
      <dgm:prSet presAssocID="{52D66510-8426-440E-BE92-CB33B2D01085}" presName="linNode" presStyleCnt="0"/>
      <dgm:spPr/>
    </dgm:pt>
    <dgm:pt modelId="{02E52AF7-860F-48CA-A30F-D19CB8B714C0}" type="pres">
      <dgm:prSet presAssocID="{52D66510-8426-440E-BE92-CB33B2D01085}" presName="parentShp" presStyleLbl="node1" presStyleIdx="0" presStyleCnt="8">
        <dgm:presLayoutVars>
          <dgm:bulletEnabled val="1"/>
        </dgm:presLayoutVars>
      </dgm:prSet>
      <dgm:spPr/>
      <dgm:t>
        <a:bodyPr/>
        <a:lstStyle/>
        <a:p>
          <a:endParaRPr lang="en-US"/>
        </a:p>
      </dgm:t>
    </dgm:pt>
    <dgm:pt modelId="{48D7564B-8B91-4628-BDA0-58D0008769E4}" type="pres">
      <dgm:prSet presAssocID="{52D66510-8426-440E-BE92-CB33B2D01085}" presName="childShp" presStyleLbl="bgAccFollowNode1" presStyleIdx="0" presStyleCnt="8">
        <dgm:presLayoutVars>
          <dgm:bulletEnabled val="1"/>
        </dgm:presLayoutVars>
      </dgm:prSet>
      <dgm:spPr/>
      <dgm:t>
        <a:bodyPr/>
        <a:lstStyle/>
        <a:p>
          <a:endParaRPr lang="en-US"/>
        </a:p>
      </dgm:t>
    </dgm:pt>
    <dgm:pt modelId="{52E5EFC5-5CF8-4AC9-AE77-14F94F9C5285}" type="pres">
      <dgm:prSet presAssocID="{AC979D2F-5158-4B4B-A4C5-ECDB09055798}" presName="spacing" presStyleCnt="0"/>
      <dgm:spPr/>
    </dgm:pt>
    <dgm:pt modelId="{537E4246-63A6-46C5-808C-A8328590E789}" type="pres">
      <dgm:prSet presAssocID="{AFB0D968-CBDF-4A18-9F98-27053AD5C9CA}" presName="linNode" presStyleCnt="0"/>
      <dgm:spPr/>
    </dgm:pt>
    <dgm:pt modelId="{AB2486C9-DD79-45D2-B99F-8F708CB22C0B}" type="pres">
      <dgm:prSet presAssocID="{AFB0D968-CBDF-4A18-9F98-27053AD5C9CA}" presName="parentShp" presStyleLbl="node1" presStyleIdx="1" presStyleCnt="8">
        <dgm:presLayoutVars>
          <dgm:bulletEnabled val="1"/>
        </dgm:presLayoutVars>
      </dgm:prSet>
      <dgm:spPr/>
      <dgm:t>
        <a:bodyPr/>
        <a:lstStyle/>
        <a:p>
          <a:endParaRPr lang="en-US"/>
        </a:p>
      </dgm:t>
    </dgm:pt>
    <dgm:pt modelId="{E6D00C2A-A7B2-41B7-ADD8-EAEBD6CB886B}" type="pres">
      <dgm:prSet presAssocID="{AFB0D968-CBDF-4A18-9F98-27053AD5C9CA}" presName="childShp" presStyleLbl="bgAccFollowNode1" presStyleIdx="1" presStyleCnt="8">
        <dgm:presLayoutVars>
          <dgm:bulletEnabled val="1"/>
        </dgm:presLayoutVars>
      </dgm:prSet>
      <dgm:spPr/>
      <dgm:t>
        <a:bodyPr/>
        <a:lstStyle/>
        <a:p>
          <a:endParaRPr lang="en-US"/>
        </a:p>
      </dgm:t>
    </dgm:pt>
    <dgm:pt modelId="{6A012371-7311-4A83-A3A1-117B90E32680}" type="pres">
      <dgm:prSet presAssocID="{6A1FD44B-0192-4866-B3AE-D7ABA520E247}" presName="spacing" presStyleCnt="0"/>
      <dgm:spPr/>
    </dgm:pt>
    <dgm:pt modelId="{C2DFF16F-9CB9-4832-ABA4-0D1279BC0052}" type="pres">
      <dgm:prSet presAssocID="{68E6F6F5-424D-4621-9012-FCC48BF721F4}" presName="linNode" presStyleCnt="0"/>
      <dgm:spPr/>
    </dgm:pt>
    <dgm:pt modelId="{D822AD41-F1E2-4C58-AD3F-6A3A5359491B}" type="pres">
      <dgm:prSet presAssocID="{68E6F6F5-424D-4621-9012-FCC48BF721F4}" presName="parentShp" presStyleLbl="node1" presStyleIdx="2" presStyleCnt="8">
        <dgm:presLayoutVars>
          <dgm:bulletEnabled val="1"/>
        </dgm:presLayoutVars>
      </dgm:prSet>
      <dgm:spPr/>
      <dgm:t>
        <a:bodyPr/>
        <a:lstStyle/>
        <a:p>
          <a:endParaRPr lang="en-US"/>
        </a:p>
      </dgm:t>
    </dgm:pt>
    <dgm:pt modelId="{943F05BD-8370-4A80-B50C-7EAEA3D34DF4}" type="pres">
      <dgm:prSet presAssocID="{68E6F6F5-424D-4621-9012-FCC48BF721F4}" presName="childShp" presStyleLbl="bgAccFollowNode1" presStyleIdx="2" presStyleCnt="8">
        <dgm:presLayoutVars>
          <dgm:bulletEnabled val="1"/>
        </dgm:presLayoutVars>
      </dgm:prSet>
      <dgm:spPr/>
      <dgm:t>
        <a:bodyPr/>
        <a:lstStyle/>
        <a:p>
          <a:endParaRPr lang="en-US"/>
        </a:p>
      </dgm:t>
    </dgm:pt>
    <dgm:pt modelId="{5573E825-DADC-45C2-97FE-27D65DD2E9FF}" type="pres">
      <dgm:prSet presAssocID="{6D3C566B-BD9B-42FA-A23E-D576B7751363}" presName="spacing" presStyleCnt="0"/>
      <dgm:spPr/>
    </dgm:pt>
    <dgm:pt modelId="{745AA11B-BB77-49BC-8B8A-7394D01594F9}" type="pres">
      <dgm:prSet presAssocID="{8DCDCA3C-06CB-40BB-87A0-FF55F74FBBA1}" presName="linNode" presStyleCnt="0"/>
      <dgm:spPr/>
    </dgm:pt>
    <dgm:pt modelId="{E0ABC2A7-6A3B-403A-981B-9121C7EEEA58}" type="pres">
      <dgm:prSet presAssocID="{8DCDCA3C-06CB-40BB-87A0-FF55F74FBBA1}" presName="parentShp" presStyleLbl="node1" presStyleIdx="3" presStyleCnt="8">
        <dgm:presLayoutVars>
          <dgm:bulletEnabled val="1"/>
        </dgm:presLayoutVars>
      </dgm:prSet>
      <dgm:spPr/>
      <dgm:t>
        <a:bodyPr/>
        <a:lstStyle/>
        <a:p>
          <a:endParaRPr lang="en-US"/>
        </a:p>
      </dgm:t>
    </dgm:pt>
    <dgm:pt modelId="{FB2FCD46-412B-4C3F-8EE7-1483D3DCDE5B}" type="pres">
      <dgm:prSet presAssocID="{8DCDCA3C-06CB-40BB-87A0-FF55F74FBBA1}" presName="childShp" presStyleLbl="bgAccFollowNode1" presStyleIdx="3" presStyleCnt="8">
        <dgm:presLayoutVars>
          <dgm:bulletEnabled val="1"/>
        </dgm:presLayoutVars>
      </dgm:prSet>
      <dgm:spPr/>
      <dgm:t>
        <a:bodyPr/>
        <a:lstStyle/>
        <a:p>
          <a:endParaRPr lang="en-US"/>
        </a:p>
      </dgm:t>
    </dgm:pt>
    <dgm:pt modelId="{6E44F9D1-4CBD-487B-B638-B1E536C6DA3A}" type="pres">
      <dgm:prSet presAssocID="{DC0A8A0F-DC53-46EF-A7DF-06909EF448CE}" presName="spacing" presStyleCnt="0"/>
      <dgm:spPr/>
    </dgm:pt>
    <dgm:pt modelId="{AC43D6D9-00D0-48A1-BFD6-FBFB32C25256}" type="pres">
      <dgm:prSet presAssocID="{C7332466-F670-479A-A317-6315177B4B37}" presName="linNode" presStyleCnt="0"/>
      <dgm:spPr/>
    </dgm:pt>
    <dgm:pt modelId="{21BE5826-A1AE-431A-9640-D52A1D92C194}" type="pres">
      <dgm:prSet presAssocID="{C7332466-F670-479A-A317-6315177B4B37}" presName="parentShp" presStyleLbl="node1" presStyleIdx="4" presStyleCnt="8">
        <dgm:presLayoutVars>
          <dgm:bulletEnabled val="1"/>
        </dgm:presLayoutVars>
      </dgm:prSet>
      <dgm:spPr/>
      <dgm:t>
        <a:bodyPr/>
        <a:lstStyle/>
        <a:p>
          <a:endParaRPr lang="en-US"/>
        </a:p>
      </dgm:t>
    </dgm:pt>
    <dgm:pt modelId="{63E8F93A-A757-4803-BE7A-6710F87BACAF}" type="pres">
      <dgm:prSet presAssocID="{C7332466-F670-479A-A317-6315177B4B37}" presName="childShp" presStyleLbl="bgAccFollowNode1" presStyleIdx="4" presStyleCnt="8">
        <dgm:presLayoutVars>
          <dgm:bulletEnabled val="1"/>
        </dgm:presLayoutVars>
      </dgm:prSet>
      <dgm:spPr/>
      <dgm:t>
        <a:bodyPr/>
        <a:lstStyle/>
        <a:p>
          <a:endParaRPr lang="en-US"/>
        </a:p>
      </dgm:t>
    </dgm:pt>
    <dgm:pt modelId="{B529418B-A406-41B9-9E14-A63537EDAFCF}" type="pres">
      <dgm:prSet presAssocID="{DE29B812-9401-490C-88FA-FF0C04DBEF77}" presName="spacing" presStyleCnt="0"/>
      <dgm:spPr/>
    </dgm:pt>
    <dgm:pt modelId="{ECFA2BF1-27E0-4998-ABAD-8EC3BC1C2B8F}" type="pres">
      <dgm:prSet presAssocID="{FA5F25FC-986E-490A-BFE4-1870EFC15F73}" presName="linNode" presStyleCnt="0"/>
      <dgm:spPr/>
    </dgm:pt>
    <dgm:pt modelId="{84B49B44-DEEC-4CFC-830A-E19B8B08BFD3}" type="pres">
      <dgm:prSet presAssocID="{FA5F25FC-986E-490A-BFE4-1870EFC15F73}" presName="parentShp" presStyleLbl="node1" presStyleIdx="5" presStyleCnt="8">
        <dgm:presLayoutVars>
          <dgm:bulletEnabled val="1"/>
        </dgm:presLayoutVars>
      </dgm:prSet>
      <dgm:spPr/>
      <dgm:t>
        <a:bodyPr/>
        <a:lstStyle/>
        <a:p>
          <a:endParaRPr lang="en-US"/>
        </a:p>
      </dgm:t>
    </dgm:pt>
    <dgm:pt modelId="{C66F8E0A-043D-4856-923F-86A105B6E18C}" type="pres">
      <dgm:prSet presAssocID="{FA5F25FC-986E-490A-BFE4-1870EFC15F73}" presName="childShp" presStyleLbl="bgAccFollowNode1" presStyleIdx="5" presStyleCnt="8">
        <dgm:presLayoutVars>
          <dgm:bulletEnabled val="1"/>
        </dgm:presLayoutVars>
      </dgm:prSet>
      <dgm:spPr/>
      <dgm:t>
        <a:bodyPr/>
        <a:lstStyle/>
        <a:p>
          <a:endParaRPr lang="en-US"/>
        </a:p>
      </dgm:t>
    </dgm:pt>
    <dgm:pt modelId="{84EDDFD3-5F7C-4AB3-AE83-FD8DB7A8CE66}" type="pres">
      <dgm:prSet presAssocID="{AFB22BDA-1AC8-4FA9-B61A-F43B14DA969E}" presName="spacing" presStyleCnt="0"/>
      <dgm:spPr/>
    </dgm:pt>
    <dgm:pt modelId="{C1FF780F-A6EA-483B-8064-94AA7FAB8A23}" type="pres">
      <dgm:prSet presAssocID="{774ABF98-F9F2-48CE-884C-C72CCF3491CD}" presName="linNode" presStyleCnt="0"/>
      <dgm:spPr/>
    </dgm:pt>
    <dgm:pt modelId="{2E16408B-689C-4D59-85C2-59AFF935EB37}" type="pres">
      <dgm:prSet presAssocID="{774ABF98-F9F2-48CE-884C-C72CCF3491CD}" presName="parentShp" presStyleLbl="node1" presStyleIdx="6" presStyleCnt="8">
        <dgm:presLayoutVars>
          <dgm:bulletEnabled val="1"/>
        </dgm:presLayoutVars>
      </dgm:prSet>
      <dgm:spPr/>
      <dgm:t>
        <a:bodyPr/>
        <a:lstStyle/>
        <a:p>
          <a:endParaRPr lang="en-US"/>
        </a:p>
      </dgm:t>
    </dgm:pt>
    <dgm:pt modelId="{86D7EE8C-F115-4674-918F-189DF0866332}" type="pres">
      <dgm:prSet presAssocID="{774ABF98-F9F2-48CE-884C-C72CCF3491CD}" presName="childShp" presStyleLbl="bgAccFollowNode1" presStyleIdx="6" presStyleCnt="8">
        <dgm:presLayoutVars>
          <dgm:bulletEnabled val="1"/>
        </dgm:presLayoutVars>
      </dgm:prSet>
      <dgm:spPr/>
      <dgm:t>
        <a:bodyPr/>
        <a:lstStyle/>
        <a:p>
          <a:endParaRPr lang="en-US"/>
        </a:p>
      </dgm:t>
    </dgm:pt>
    <dgm:pt modelId="{22FF8B29-FDC5-4CA2-A622-5FDED285B0C6}" type="pres">
      <dgm:prSet presAssocID="{B6833A6F-00AC-46A9-A88B-C5500E3115AA}" presName="spacing" presStyleCnt="0"/>
      <dgm:spPr/>
    </dgm:pt>
    <dgm:pt modelId="{A9A573D2-BDAE-4DD2-9D55-3DDFDA395347}" type="pres">
      <dgm:prSet presAssocID="{796AAE34-5662-4037-B6AE-9463971BA4FE}" presName="linNode" presStyleCnt="0"/>
      <dgm:spPr/>
    </dgm:pt>
    <dgm:pt modelId="{A55F1FA6-3E83-452B-BCD9-1FC9C9BE06B9}" type="pres">
      <dgm:prSet presAssocID="{796AAE34-5662-4037-B6AE-9463971BA4FE}" presName="parentShp" presStyleLbl="node1" presStyleIdx="7" presStyleCnt="8">
        <dgm:presLayoutVars>
          <dgm:bulletEnabled val="1"/>
        </dgm:presLayoutVars>
      </dgm:prSet>
      <dgm:spPr/>
      <dgm:t>
        <a:bodyPr/>
        <a:lstStyle/>
        <a:p>
          <a:endParaRPr lang="en-US"/>
        </a:p>
      </dgm:t>
    </dgm:pt>
    <dgm:pt modelId="{BC30E9BC-EAFE-484C-8E26-33E949447B45}" type="pres">
      <dgm:prSet presAssocID="{796AAE34-5662-4037-B6AE-9463971BA4FE}" presName="childShp" presStyleLbl="bgAccFollowNode1" presStyleIdx="7" presStyleCnt="8">
        <dgm:presLayoutVars>
          <dgm:bulletEnabled val="1"/>
        </dgm:presLayoutVars>
      </dgm:prSet>
      <dgm:spPr/>
      <dgm:t>
        <a:bodyPr/>
        <a:lstStyle/>
        <a:p>
          <a:endParaRPr lang="en-US"/>
        </a:p>
      </dgm:t>
    </dgm:pt>
  </dgm:ptLst>
  <dgm:cxnLst>
    <dgm:cxn modelId="{DB295058-1BC3-4F82-B495-E173E57A40D1}" type="presOf" srcId="{52D66510-8426-440E-BE92-CB33B2D01085}" destId="{02E52AF7-860F-48CA-A30F-D19CB8B714C0}" srcOrd="0" destOrd="0" presId="urn:microsoft.com/office/officeart/2005/8/layout/vList6"/>
    <dgm:cxn modelId="{9AAD4AE4-ADFF-49A9-9403-01B13B0228F0}" srcId="{204C23DC-069B-4A3E-89FD-0303BD693882}" destId="{AFB0D968-CBDF-4A18-9F98-27053AD5C9CA}" srcOrd="1" destOrd="0" parTransId="{89800A14-A31D-402B-9183-C5719AEE39C7}" sibTransId="{6A1FD44B-0192-4866-B3AE-D7ABA520E247}"/>
    <dgm:cxn modelId="{F68F18DD-0608-472D-AB31-A0C931907975}" srcId="{204C23DC-069B-4A3E-89FD-0303BD693882}" destId="{796AAE34-5662-4037-B6AE-9463971BA4FE}" srcOrd="7" destOrd="0" parTransId="{77C36FEA-9591-4F8A-8887-53637FF95BBE}" sibTransId="{E999ABBD-4902-4A64-9BE7-20F309B93831}"/>
    <dgm:cxn modelId="{D3A453D3-06FD-436D-ABB4-373080E03A84}" type="presOf" srcId="{9C8BE1D9-A563-462C-A622-9D05FBD281D2}" destId="{BC30E9BC-EAFE-484C-8E26-33E949447B45}" srcOrd="0" destOrd="0" presId="urn:microsoft.com/office/officeart/2005/8/layout/vList6"/>
    <dgm:cxn modelId="{EEC14F49-4F35-4728-AF4B-D2270DBC7BE8}" type="presOf" srcId="{36D3F834-4B9B-4F1B-87AB-CB08D6442C56}" destId="{C66F8E0A-043D-4856-923F-86A105B6E18C}" srcOrd="0" destOrd="1" presId="urn:microsoft.com/office/officeart/2005/8/layout/vList6"/>
    <dgm:cxn modelId="{6A610FEA-7937-4A01-B40D-A486EB7A0564}" srcId="{C7332466-F670-479A-A317-6315177B4B37}" destId="{88E4D1BC-2A26-4ACA-A902-710808225DE7}" srcOrd="0" destOrd="0" parTransId="{22EFD22F-EA60-48A3-B4C5-80F039C1922F}" sibTransId="{2C0E19F1-2565-481D-8479-85F5CC9EA45C}"/>
    <dgm:cxn modelId="{EF9164A5-9DEE-4F85-BB3C-D6D7EC57C790}" type="presOf" srcId="{C0E687AF-0DE7-44BB-A285-F6C3F029F9AF}" destId="{48D7564B-8B91-4628-BDA0-58D0008769E4}" srcOrd="0" destOrd="1" presId="urn:microsoft.com/office/officeart/2005/8/layout/vList6"/>
    <dgm:cxn modelId="{4304081B-DE27-4816-991D-2E452B21DE69}" type="presOf" srcId="{C4A24CC4-4874-4762-B139-AA30D9E475DB}" destId="{943F05BD-8370-4A80-B50C-7EAEA3D34DF4}" srcOrd="0" destOrd="1" presId="urn:microsoft.com/office/officeart/2005/8/layout/vList6"/>
    <dgm:cxn modelId="{05C77611-2E20-45F2-B71B-EE56165F3885}" type="presOf" srcId="{AFB0D968-CBDF-4A18-9F98-27053AD5C9CA}" destId="{AB2486C9-DD79-45D2-B99F-8F708CB22C0B}" srcOrd="0" destOrd="0" presId="urn:microsoft.com/office/officeart/2005/8/layout/vList6"/>
    <dgm:cxn modelId="{CAD95A31-FB13-45B7-9371-220407A52780}" type="presOf" srcId="{204C23DC-069B-4A3E-89FD-0303BD693882}" destId="{08CF050F-1B6A-4B31-B99E-68203C661A8A}" srcOrd="0" destOrd="0" presId="urn:microsoft.com/office/officeart/2005/8/layout/vList6"/>
    <dgm:cxn modelId="{B6EF037B-517B-430D-8441-51D74A737092}" srcId="{774ABF98-F9F2-48CE-884C-C72CCF3491CD}" destId="{591BA53F-8E53-47C2-B1FF-3BC899A167A2}" srcOrd="0" destOrd="0" parTransId="{7CA29393-B246-4AA0-803F-44777C2B49B3}" sibTransId="{8A1172BC-C7D0-4227-AA9B-7132EBF6E819}"/>
    <dgm:cxn modelId="{455603C2-791C-4E30-B921-32D37A7D43AF}" type="presOf" srcId="{C12D2E66-DE20-47D3-B1AA-ACAFFBD7C5D4}" destId="{BC30E9BC-EAFE-484C-8E26-33E949447B45}" srcOrd="0" destOrd="1" presId="urn:microsoft.com/office/officeart/2005/8/layout/vList6"/>
    <dgm:cxn modelId="{5DF77154-227B-4B5C-9BE0-61660AB3D7A1}" type="presOf" srcId="{6AF0541C-20E4-475C-BABA-A1738CF9ECBC}" destId="{FB2FCD46-412B-4C3F-8EE7-1483D3DCDE5B}" srcOrd="0" destOrd="0" presId="urn:microsoft.com/office/officeart/2005/8/layout/vList6"/>
    <dgm:cxn modelId="{624E49C0-A725-498B-BD7F-3D7EC2184CC1}" type="presOf" srcId="{591BA53F-8E53-47C2-B1FF-3BC899A167A2}" destId="{86D7EE8C-F115-4674-918F-189DF0866332}" srcOrd="0" destOrd="0" presId="urn:microsoft.com/office/officeart/2005/8/layout/vList6"/>
    <dgm:cxn modelId="{ACCFF201-7AA9-4643-A5BC-35C355AEE534}" srcId="{52D66510-8426-440E-BE92-CB33B2D01085}" destId="{C0E687AF-0DE7-44BB-A285-F6C3F029F9AF}" srcOrd="1" destOrd="0" parTransId="{1293416B-018B-4EBA-A0B6-81FBCC095EF7}" sibTransId="{9AFC3E5F-811E-4DF8-BD6E-AE7C7498DD03}"/>
    <dgm:cxn modelId="{82C102BA-3E83-4E92-9031-C799E86FA230}" srcId="{FA5F25FC-986E-490A-BFE4-1870EFC15F73}" destId="{36D3F834-4B9B-4F1B-87AB-CB08D6442C56}" srcOrd="1" destOrd="0" parTransId="{3D8A26AE-0C4F-4820-9E73-6527122B455D}" sibTransId="{AA346DBE-24A1-482E-B632-39DA22790FBF}"/>
    <dgm:cxn modelId="{E13C4F9D-B226-4192-9200-6BF85F68A5E8}" srcId="{204C23DC-069B-4A3E-89FD-0303BD693882}" destId="{68E6F6F5-424D-4621-9012-FCC48BF721F4}" srcOrd="2" destOrd="0" parTransId="{4ACEA33B-F1DF-4B03-8D1B-D64B92C6AC7C}" sibTransId="{6D3C566B-BD9B-42FA-A23E-D576B7751363}"/>
    <dgm:cxn modelId="{64700580-E3F4-4FAB-B680-FA19B04A7CBB}" srcId="{68E6F6F5-424D-4621-9012-FCC48BF721F4}" destId="{C4A24CC4-4874-4762-B139-AA30D9E475DB}" srcOrd="1" destOrd="0" parTransId="{B77D7C21-4B86-42DC-8B44-067860401E58}" sibTransId="{A1145695-6B0F-4D31-A497-E41E8D4323B8}"/>
    <dgm:cxn modelId="{47B4CE9E-80FB-4ADE-A72A-50B36A0D1880}" srcId="{C7332466-F670-479A-A317-6315177B4B37}" destId="{45C9641F-0BE2-43E9-8FB1-1E8F176A2276}" srcOrd="1" destOrd="0" parTransId="{9FCE863D-66BA-4A1F-BD9D-4CC1FD9E7980}" sibTransId="{8CD6B3FF-92A0-497D-AF53-1468DBAB583A}"/>
    <dgm:cxn modelId="{2E9CD97B-83DA-4C6B-98CC-B39B8263A820}" type="presOf" srcId="{16B2E22F-49A7-4B15-87F2-C100FA5CF019}" destId="{48D7564B-8B91-4628-BDA0-58D0008769E4}" srcOrd="0" destOrd="0" presId="urn:microsoft.com/office/officeart/2005/8/layout/vList6"/>
    <dgm:cxn modelId="{526D86C2-1043-4CC8-9D0F-B5B0F1CE6C16}" type="presOf" srcId="{DA54F4D6-D8E1-4253-8C7F-78DD54ABABA3}" destId="{943F05BD-8370-4A80-B50C-7EAEA3D34DF4}" srcOrd="0" destOrd="0" presId="urn:microsoft.com/office/officeart/2005/8/layout/vList6"/>
    <dgm:cxn modelId="{C5EF3173-8DC1-4FDF-8C53-FAEC74BF2074}" srcId="{204C23DC-069B-4A3E-89FD-0303BD693882}" destId="{52D66510-8426-440E-BE92-CB33B2D01085}" srcOrd="0" destOrd="0" parTransId="{9A387DF9-3786-4649-91F8-3377C8EBA845}" sibTransId="{AC979D2F-5158-4B4B-A4C5-ECDB09055798}"/>
    <dgm:cxn modelId="{C8D5825A-BACA-43F7-9E3C-93E7DC906C49}" srcId="{204C23DC-069B-4A3E-89FD-0303BD693882}" destId="{FA5F25FC-986E-490A-BFE4-1870EFC15F73}" srcOrd="5" destOrd="0" parTransId="{1CC7C0DA-C4D9-4898-AC8E-BFF7D2856147}" sibTransId="{AFB22BDA-1AC8-4FA9-B61A-F43B14DA969E}"/>
    <dgm:cxn modelId="{00FD3196-E882-4343-91A0-0D5CE0D8A924}" type="presOf" srcId="{2B1FCCCE-3AAB-4160-B12B-5AFBB33BE71A}" destId="{E6D00C2A-A7B2-41B7-ADD8-EAEBD6CB886B}" srcOrd="0" destOrd="1" presId="urn:microsoft.com/office/officeart/2005/8/layout/vList6"/>
    <dgm:cxn modelId="{98968FF3-4A2A-4E2C-9288-FE7F5AA87491}" type="presOf" srcId="{774ABF98-F9F2-48CE-884C-C72CCF3491CD}" destId="{2E16408B-689C-4D59-85C2-59AFF935EB37}" srcOrd="0" destOrd="0" presId="urn:microsoft.com/office/officeart/2005/8/layout/vList6"/>
    <dgm:cxn modelId="{948AADAC-1D2D-44CF-8E00-E50416D93FE1}" srcId="{68E6F6F5-424D-4621-9012-FCC48BF721F4}" destId="{DA54F4D6-D8E1-4253-8C7F-78DD54ABABA3}" srcOrd="0" destOrd="0" parTransId="{1FB0AF2C-E315-41D7-849B-68B4526248DC}" sibTransId="{2468E82B-16D8-462A-BAAF-B5DFC14A21F7}"/>
    <dgm:cxn modelId="{1BA0B238-B285-4BFF-9F8C-6A37B7E32DAE}" type="presOf" srcId="{68E6F6F5-424D-4621-9012-FCC48BF721F4}" destId="{D822AD41-F1E2-4C58-AD3F-6A3A5359491B}" srcOrd="0" destOrd="0" presId="urn:microsoft.com/office/officeart/2005/8/layout/vList6"/>
    <dgm:cxn modelId="{29EE5D52-4894-45E5-A52A-23D878B2DB64}" type="presOf" srcId="{88E4D1BC-2A26-4ACA-A902-710808225DE7}" destId="{63E8F93A-A757-4803-BE7A-6710F87BACAF}" srcOrd="0" destOrd="0" presId="urn:microsoft.com/office/officeart/2005/8/layout/vList6"/>
    <dgm:cxn modelId="{75B862FA-01B2-4AA7-8795-19ED7B60AB28}" type="presOf" srcId="{839D0070-1819-4377-A893-267E032EE0EB}" destId="{86D7EE8C-F115-4674-918F-189DF0866332}" srcOrd="0" destOrd="1" presId="urn:microsoft.com/office/officeart/2005/8/layout/vList6"/>
    <dgm:cxn modelId="{9CD55A5C-C388-4FA7-AEC0-DF363EEBEFE3}" type="presOf" srcId="{45C9641F-0BE2-43E9-8FB1-1E8F176A2276}" destId="{63E8F93A-A757-4803-BE7A-6710F87BACAF}" srcOrd="0" destOrd="1" presId="urn:microsoft.com/office/officeart/2005/8/layout/vList6"/>
    <dgm:cxn modelId="{DE9A150F-886A-444D-B9F0-E66661CF8D2F}" type="presOf" srcId="{C7332466-F670-479A-A317-6315177B4B37}" destId="{21BE5826-A1AE-431A-9640-D52A1D92C194}" srcOrd="0" destOrd="0" presId="urn:microsoft.com/office/officeart/2005/8/layout/vList6"/>
    <dgm:cxn modelId="{3D2DF9CA-AA6F-409B-829D-6247128D6F56}" srcId="{8DCDCA3C-06CB-40BB-87A0-FF55F74FBBA1}" destId="{4A995ED1-EBB0-4990-9C10-82023FA4AE0C}" srcOrd="1" destOrd="0" parTransId="{F084D0C1-AB1E-4125-A2EC-F3CD12C0936D}" sibTransId="{F9030BF0-A928-4F06-B128-26B03F41C90C}"/>
    <dgm:cxn modelId="{E2E9D834-F679-4594-94D8-8E0C4193704D}" srcId="{8DCDCA3C-06CB-40BB-87A0-FF55F74FBBA1}" destId="{6AF0541C-20E4-475C-BABA-A1738CF9ECBC}" srcOrd="0" destOrd="0" parTransId="{AC3C9888-F4A4-49CD-A23A-0784FCD7BED8}" sibTransId="{04CB55A5-965E-4597-B2FE-1EB9BD0E5293}"/>
    <dgm:cxn modelId="{7E9B029A-54BF-4483-8B09-E2E209CEC2EE}" srcId="{AFB0D968-CBDF-4A18-9F98-27053AD5C9CA}" destId="{2B1FCCCE-3AAB-4160-B12B-5AFBB33BE71A}" srcOrd="1" destOrd="0" parTransId="{5B049918-0FEE-44F6-B0AA-8761A9EA27D2}" sibTransId="{103BBB1D-5E40-48F9-88E7-F1712E5F7BC8}"/>
    <dgm:cxn modelId="{5B80641B-687A-49C9-A52F-3B9493F6084F}" type="presOf" srcId="{FA5F25FC-986E-490A-BFE4-1870EFC15F73}" destId="{84B49B44-DEEC-4CFC-830A-E19B8B08BFD3}" srcOrd="0" destOrd="0" presId="urn:microsoft.com/office/officeart/2005/8/layout/vList6"/>
    <dgm:cxn modelId="{AAA59848-1239-48AB-9052-065F398E932D}" srcId="{204C23DC-069B-4A3E-89FD-0303BD693882}" destId="{C7332466-F670-479A-A317-6315177B4B37}" srcOrd="4" destOrd="0" parTransId="{D741FF96-0786-44F7-81D6-89C3BDF992C8}" sibTransId="{DE29B812-9401-490C-88FA-FF0C04DBEF77}"/>
    <dgm:cxn modelId="{A4930E21-46FB-479B-959A-4597AE2DFBE7}" srcId="{204C23DC-069B-4A3E-89FD-0303BD693882}" destId="{8DCDCA3C-06CB-40BB-87A0-FF55F74FBBA1}" srcOrd="3" destOrd="0" parTransId="{EF2E907D-0072-48F7-A8BF-3F5FD19DF627}" sibTransId="{DC0A8A0F-DC53-46EF-A7DF-06909EF448CE}"/>
    <dgm:cxn modelId="{46E0DAE7-7821-48F1-8EFA-0E856B3DB76D}" type="presOf" srcId="{4A995ED1-EBB0-4990-9C10-82023FA4AE0C}" destId="{FB2FCD46-412B-4C3F-8EE7-1483D3DCDE5B}" srcOrd="0" destOrd="1" presId="urn:microsoft.com/office/officeart/2005/8/layout/vList6"/>
    <dgm:cxn modelId="{984501FF-A9EC-4463-86E6-4DE75F62B458}" type="presOf" srcId="{8DCDCA3C-06CB-40BB-87A0-FF55F74FBBA1}" destId="{E0ABC2A7-6A3B-403A-981B-9121C7EEEA58}" srcOrd="0" destOrd="0" presId="urn:microsoft.com/office/officeart/2005/8/layout/vList6"/>
    <dgm:cxn modelId="{0D3B3293-B031-4941-A723-AD41C7A027F7}" srcId="{774ABF98-F9F2-48CE-884C-C72CCF3491CD}" destId="{839D0070-1819-4377-A893-267E032EE0EB}" srcOrd="1" destOrd="0" parTransId="{601123E1-F294-4FDB-B296-83F8EFCEDBE9}" sibTransId="{72542596-20A9-4DC4-B2DB-BC923652D781}"/>
    <dgm:cxn modelId="{85998099-816E-41A9-AEE1-6CE1A9AFCF2F}" srcId="{52D66510-8426-440E-BE92-CB33B2D01085}" destId="{16B2E22F-49A7-4B15-87F2-C100FA5CF019}" srcOrd="0" destOrd="0" parTransId="{3F5B1CE3-D9C6-4DCF-B72A-95E3C9FC688D}" sibTransId="{88E78C55-7D26-49F7-B0E8-E3D5292DEEF3}"/>
    <dgm:cxn modelId="{9D575102-2216-4CA8-B8B4-D74C45A1AA0F}" type="presOf" srcId="{0C018B0B-FEFB-4525-AFCD-538B99B2B01E}" destId="{C66F8E0A-043D-4856-923F-86A105B6E18C}" srcOrd="0" destOrd="0" presId="urn:microsoft.com/office/officeart/2005/8/layout/vList6"/>
    <dgm:cxn modelId="{C1F3A13E-8E54-4D55-A532-FC1B81FCD595}" srcId="{796AAE34-5662-4037-B6AE-9463971BA4FE}" destId="{C12D2E66-DE20-47D3-B1AA-ACAFFBD7C5D4}" srcOrd="1" destOrd="0" parTransId="{105F0CDA-D22C-4970-B3DB-227ADAE17248}" sibTransId="{7E563537-D4B6-40BC-8CD8-96EAD99F1B49}"/>
    <dgm:cxn modelId="{C31C4A83-CB42-4B77-944D-0DF726BF8086}" srcId="{204C23DC-069B-4A3E-89FD-0303BD693882}" destId="{774ABF98-F9F2-48CE-884C-C72CCF3491CD}" srcOrd="6" destOrd="0" parTransId="{26C5145A-088A-454C-B191-033AFCF01D33}" sibTransId="{B6833A6F-00AC-46A9-A88B-C5500E3115AA}"/>
    <dgm:cxn modelId="{CD4B5770-93F9-45A9-87F0-D21E6464046D}" type="presOf" srcId="{796AAE34-5662-4037-B6AE-9463971BA4FE}" destId="{A55F1FA6-3E83-452B-BCD9-1FC9C9BE06B9}" srcOrd="0" destOrd="0" presId="urn:microsoft.com/office/officeart/2005/8/layout/vList6"/>
    <dgm:cxn modelId="{9B18F7B7-3548-48C3-8192-0D7C2CFAD49A}" srcId="{FA5F25FC-986E-490A-BFE4-1870EFC15F73}" destId="{0C018B0B-FEFB-4525-AFCD-538B99B2B01E}" srcOrd="0" destOrd="0" parTransId="{DF1BD37A-031D-49FF-904B-10EAD094615F}" sibTransId="{9F331303-08C2-4ACF-BB64-B7CD36B5706B}"/>
    <dgm:cxn modelId="{832A0979-344F-449A-AF0C-8FDF699A5CA2}" srcId="{796AAE34-5662-4037-B6AE-9463971BA4FE}" destId="{9C8BE1D9-A563-462C-A622-9D05FBD281D2}" srcOrd="0" destOrd="0" parTransId="{653666A4-8CA2-4ADA-A8B8-07E301941E77}" sibTransId="{562EC0D0-E0CB-4160-8F46-EBF2730D2D17}"/>
    <dgm:cxn modelId="{28B8A18A-5BFE-476A-A70F-BBE4E13A9659}" srcId="{AFB0D968-CBDF-4A18-9F98-27053AD5C9CA}" destId="{97527528-6F8F-4900-87D5-A45166A553FE}" srcOrd="0" destOrd="0" parTransId="{6DDB6FEE-CCAB-4C11-A5D9-D07B8DAC2248}" sibTransId="{D9E5D451-53DA-4495-A917-73BC4810AD98}"/>
    <dgm:cxn modelId="{87620D28-9232-40DE-AAD4-508AA8544B79}" type="presOf" srcId="{97527528-6F8F-4900-87D5-A45166A553FE}" destId="{E6D00C2A-A7B2-41B7-ADD8-EAEBD6CB886B}" srcOrd="0" destOrd="0" presId="urn:microsoft.com/office/officeart/2005/8/layout/vList6"/>
    <dgm:cxn modelId="{4E1D5E04-F62A-420D-90F3-965BC7E5C88A}" type="presParOf" srcId="{08CF050F-1B6A-4B31-B99E-68203C661A8A}" destId="{C051BD7A-2046-431D-8AE2-D2C183FF7C0C}" srcOrd="0" destOrd="0" presId="urn:microsoft.com/office/officeart/2005/8/layout/vList6"/>
    <dgm:cxn modelId="{85FC2411-9080-4EB8-AE57-3DA948DCA11E}" type="presParOf" srcId="{C051BD7A-2046-431D-8AE2-D2C183FF7C0C}" destId="{02E52AF7-860F-48CA-A30F-D19CB8B714C0}" srcOrd="0" destOrd="0" presId="urn:microsoft.com/office/officeart/2005/8/layout/vList6"/>
    <dgm:cxn modelId="{745C89FA-48C0-4B4E-ACE6-C2F5BB596ED7}" type="presParOf" srcId="{C051BD7A-2046-431D-8AE2-D2C183FF7C0C}" destId="{48D7564B-8B91-4628-BDA0-58D0008769E4}" srcOrd="1" destOrd="0" presId="urn:microsoft.com/office/officeart/2005/8/layout/vList6"/>
    <dgm:cxn modelId="{38569280-86D9-4ADD-AE1C-DACC0B4E1D66}" type="presParOf" srcId="{08CF050F-1B6A-4B31-B99E-68203C661A8A}" destId="{52E5EFC5-5CF8-4AC9-AE77-14F94F9C5285}" srcOrd="1" destOrd="0" presId="urn:microsoft.com/office/officeart/2005/8/layout/vList6"/>
    <dgm:cxn modelId="{A6AEA089-EDBE-473B-BEA6-CE99446832EF}" type="presParOf" srcId="{08CF050F-1B6A-4B31-B99E-68203C661A8A}" destId="{537E4246-63A6-46C5-808C-A8328590E789}" srcOrd="2" destOrd="0" presId="urn:microsoft.com/office/officeart/2005/8/layout/vList6"/>
    <dgm:cxn modelId="{EFDACA20-6F52-4889-948A-CA6F3D3CC27C}" type="presParOf" srcId="{537E4246-63A6-46C5-808C-A8328590E789}" destId="{AB2486C9-DD79-45D2-B99F-8F708CB22C0B}" srcOrd="0" destOrd="0" presId="urn:microsoft.com/office/officeart/2005/8/layout/vList6"/>
    <dgm:cxn modelId="{1B1BBC26-1975-415C-85A9-66E93C842F45}" type="presParOf" srcId="{537E4246-63A6-46C5-808C-A8328590E789}" destId="{E6D00C2A-A7B2-41B7-ADD8-EAEBD6CB886B}" srcOrd="1" destOrd="0" presId="urn:microsoft.com/office/officeart/2005/8/layout/vList6"/>
    <dgm:cxn modelId="{D67352D3-6DC2-4ED1-8C29-023EF7DE7A51}" type="presParOf" srcId="{08CF050F-1B6A-4B31-B99E-68203C661A8A}" destId="{6A012371-7311-4A83-A3A1-117B90E32680}" srcOrd="3" destOrd="0" presId="urn:microsoft.com/office/officeart/2005/8/layout/vList6"/>
    <dgm:cxn modelId="{0B73CC07-C6A2-4897-B554-950BB4ECC62C}" type="presParOf" srcId="{08CF050F-1B6A-4B31-B99E-68203C661A8A}" destId="{C2DFF16F-9CB9-4832-ABA4-0D1279BC0052}" srcOrd="4" destOrd="0" presId="urn:microsoft.com/office/officeart/2005/8/layout/vList6"/>
    <dgm:cxn modelId="{D0D646F5-82B3-4391-8FB0-0444AFC2AB37}" type="presParOf" srcId="{C2DFF16F-9CB9-4832-ABA4-0D1279BC0052}" destId="{D822AD41-F1E2-4C58-AD3F-6A3A5359491B}" srcOrd="0" destOrd="0" presId="urn:microsoft.com/office/officeart/2005/8/layout/vList6"/>
    <dgm:cxn modelId="{EE9BDE22-F9D3-47C4-A4E9-10B5032FC409}" type="presParOf" srcId="{C2DFF16F-9CB9-4832-ABA4-0D1279BC0052}" destId="{943F05BD-8370-4A80-B50C-7EAEA3D34DF4}" srcOrd="1" destOrd="0" presId="urn:microsoft.com/office/officeart/2005/8/layout/vList6"/>
    <dgm:cxn modelId="{BFA48F73-DC1E-4ED6-9106-5E1103E9D05F}" type="presParOf" srcId="{08CF050F-1B6A-4B31-B99E-68203C661A8A}" destId="{5573E825-DADC-45C2-97FE-27D65DD2E9FF}" srcOrd="5" destOrd="0" presId="urn:microsoft.com/office/officeart/2005/8/layout/vList6"/>
    <dgm:cxn modelId="{B3318B67-6384-4E07-8B77-EC9936479B70}" type="presParOf" srcId="{08CF050F-1B6A-4B31-B99E-68203C661A8A}" destId="{745AA11B-BB77-49BC-8B8A-7394D01594F9}" srcOrd="6" destOrd="0" presId="urn:microsoft.com/office/officeart/2005/8/layout/vList6"/>
    <dgm:cxn modelId="{A1E33817-89C1-45BE-9D10-DA2B9F27AD2E}" type="presParOf" srcId="{745AA11B-BB77-49BC-8B8A-7394D01594F9}" destId="{E0ABC2A7-6A3B-403A-981B-9121C7EEEA58}" srcOrd="0" destOrd="0" presId="urn:microsoft.com/office/officeart/2005/8/layout/vList6"/>
    <dgm:cxn modelId="{A6CB9184-BEDA-40B7-BDCF-C8755703EABE}" type="presParOf" srcId="{745AA11B-BB77-49BC-8B8A-7394D01594F9}" destId="{FB2FCD46-412B-4C3F-8EE7-1483D3DCDE5B}" srcOrd="1" destOrd="0" presId="urn:microsoft.com/office/officeart/2005/8/layout/vList6"/>
    <dgm:cxn modelId="{770DD09A-CCC4-4457-83C3-4C5CE513FD13}" type="presParOf" srcId="{08CF050F-1B6A-4B31-B99E-68203C661A8A}" destId="{6E44F9D1-4CBD-487B-B638-B1E536C6DA3A}" srcOrd="7" destOrd="0" presId="urn:microsoft.com/office/officeart/2005/8/layout/vList6"/>
    <dgm:cxn modelId="{39B89D0E-263D-4FC2-8532-41945CCF52D6}" type="presParOf" srcId="{08CF050F-1B6A-4B31-B99E-68203C661A8A}" destId="{AC43D6D9-00D0-48A1-BFD6-FBFB32C25256}" srcOrd="8" destOrd="0" presId="urn:microsoft.com/office/officeart/2005/8/layout/vList6"/>
    <dgm:cxn modelId="{0DCC7373-98D3-4C09-8DA6-DC82E8505C12}" type="presParOf" srcId="{AC43D6D9-00D0-48A1-BFD6-FBFB32C25256}" destId="{21BE5826-A1AE-431A-9640-D52A1D92C194}" srcOrd="0" destOrd="0" presId="urn:microsoft.com/office/officeart/2005/8/layout/vList6"/>
    <dgm:cxn modelId="{22B8FE34-89F8-4A61-A8EC-6F1DA05ECCCD}" type="presParOf" srcId="{AC43D6D9-00D0-48A1-BFD6-FBFB32C25256}" destId="{63E8F93A-A757-4803-BE7A-6710F87BACAF}" srcOrd="1" destOrd="0" presId="urn:microsoft.com/office/officeart/2005/8/layout/vList6"/>
    <dgm:cxn modelId="{559B1DE4-E410-437B-9ADE-0F0814961145}" type="presParOf" srcId="{08CF050F-1B6A-4B31-B99E-68203C661A8A}" destId="{B529418B-A406-41B9-9E14-A63537EDAFCF}" srcOrd="9" destOrd="0" presId="urn:microsoft.com/office/officeart/2005/8/layout/vList6"/>
    <dgm:cxn modelId="{AAB1D049-10A7-4482-8F62-603838F52801}" type="presParOf" srcId="{08CF050F-1B6A-4B31-B99E-68203C661A8A}" destId="{ECFA2BF1-27E0-4998-ABAD-8EC3BC1C2B8F}" srcOrd="10" destOrd="0" presId="urn:microsoft.com/office/officeart/2005/8/layout/vList6"/>
    <dgm:cxn modelId="{C99D8EDD-0152-4D6E-A3CB-5F1BB4EA4325}" type="presParOf" srcId="{ECFA2BF1-27E0-4998-ABAD-8EC3BC1C2B8F}" destId="{84B49B44-DEEC-4CFC-830A-E19B8B08BFD3}" srcOrd="0" destOrd="0" presId="urn:microsoft.com/office/officeart/2005/8/layout/vList6"/>
    <dgm:cxn modelId="{EED3C354-DCBA-43E5-917D-08D389816EAF}" type="presParOf" srcId="{ECFA2BF1-27E0-4998-ABAD-8EC3BC1C2B8F}" destId="{C66F8E0A-043D-4856-923F-86A105B6E18C}" srcOrd="1" destOrd="0" presId="urn:microsoft.com/office/officeart/2005/8/layout/vList6"/>
    <dgm:cxn modelId="{B2DA4F17-2B9E-451F-9978-D87FD00F86D0}" type="presParOf" srcId="{08CF050F-1B6A-4B31-B99E-68203C661A8A}" destId="{84EDDFD3-5F7C-4AB3-AE83-FD8DB7A8CE66}" srcOrd="11" destOrd="0" presId="urn:microsoft.com/office/officeart/2005/8/layout/vList6"/>
    <dgm:cxn modelId="{AEA1C62C-1CED-4493-9006-ECC56993873C}" type="presParOf" srcId="{08CF050F-1B6A-4B31-B99E-68203C661A8A}" destId="{C1FF780F-A6EA-483B-8064-94AA7FAB8A23}" srcOrd="12" destOrd="0" presId="urn:microsoft.com/office/officeart/2005/8/layout/vList6"/>
    <dgm:cxn modelId="{C6368EFF-AE96-465D-BCC6-E0481B57990A}" type="presParOf" srcId="{C1FF780F-A6EA-483B-8064-94AA7FAB8A23}" destId="{2E16408B-689C-4D59-85C2-59AFF935EB37}" srcOrd="0" destOrd="0" presId="urn:microsoft.com/office/officeart/2005/8/layout/vList6"/>
    <dgm:cxn modelId="{630F15C4-9AFA-4B80-A59D-D669EABBCDFE}" type="presParOf" srcId="{C1FF780F-A6EA-483B-8064-94AA7FAB8A23}" destId="{86D7EE8C-F115-4674-918F-189DF0866332}" srcOrd="1" destOrd="0" presId="urn:microsoft.com/office/officeart/2005/8/layout/vList6"/>
    <dgm:cxn modelId="{B3620495-2F85-45B5-90AF-7E637F84761B}" type="presParOf" srcId="{08CF050F-1B6A-4B31-B99E-68203C661A8A}" destId="{22FF8B29-FDC5-4CA2-A622-5FDED285B0C6}" srcOrd="13" destOrd="0" presId="urn:microsoft.com/office/officeart/2005/8/layout/vList6"/>
    <dgm:cxn modelId="{94C61FB0-5176-480E-A338-27102E5BD6B6}" type="presParOf" srcId="{08CF050F-1B6A-4B31-B99E-68203C661A8A}" destId="{A9A573D2-BDAE-4DD2-9D55-3DDFDA395347}" srcOrd="14" destOrd="0" presId="urn:microsoft.com/office/officeart/2005/8/layout/vList6"/>
    <dgm:cxn modelId="{D5722A71-5C3A-491B-8E10-580A96E4087F}" type="presParOf" srcId="{A9A573D2-BDAE-4DD2-9D55-3DDFDA395347}" destId="{A55F1FA6-3E83-452B-BCD9-1FC9C9BE06B9}" srcOrd="0" destOrd="0" presId="urn:microsoft.com/office/officeart/2005/8/layout/vList6"/>
    <dgm:cxn modelId="{E335AFDF-6879-40D3-88CC-24EC0732D46B}" type="presParOf" srcId="{A9A573D2-BDAE-4DD2-9D55-3DDFDA395347}" destId="{BC30E9BC-EAFE-484C-8E26-33E949447B4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4C23DC-069B-4A3E-89FD-0303BD693882}"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52D66510-8426-440E-BE92-CB33B2D01085}">
      <dgm:prSet phldrT="[Text]"/>
      <dgm:spPr/>
      <dgm:t>
        <a:bodyPr/>
        <a:lstStyle/>
        <a:p>
          <a:r>
            <a:rPr lang="en-US" dirty="0" smtClean="0"/>
            <a:t>Child Rights</a:t>
          </a:r>
          <a:endParaRPr lang="en-US" dirty="0"/>
        </a:p>
      </dgm:t>
    </dgm:pt>
    <dgm:pt modelId="{9A387DF9-3786-4649-91F8-3377C8EBA845}" type="parTrans" cxnId="{C5EF3173-8DC1-4FDF-8C53-FAEC74BF2074}">
      <dgm:prSet/>
      <dgm:spPr/>
      <dgm:t>
        <a:bodyPr/>
        <a:lstStyle/>
        <a:p>
          <a:endParaRPr lang="en-US"/>
        </a:p>
      </dgm:t>
    </dgm:pt>
    <dgm:pt modelId="{AC979D2F-5158-4B4B-A4C5-ECDB09055798}" type="sibTrans" cxnId="{C5EF3173-8DC1-4FDF-8C53-FAEC74BF2074}">
      <dgm:prSet/>
      <dgm:spPr/>
      <dgm:t>
        <a:bodyPr/>
        <a:lstStyle/>
        <a:p>
          <a:endParaRPr lang="en-US"/>
        </a:p>
      </dgm:t>
    </dgm:pt>
    <dgm:pt modelId="{AFB0D968-CBDF-4A18-9F98-27053AD5C9CA}">
      <dgm:prSet/>
      <dgm:spPr/>
      <dgm:t>
        <a:bodyPr/>
        <a:lstStyle/>
        <a:p>
          <a:r>
            <a:rPr lang="en-US" dirty="0" smtClean="0"/>
            <a:t>Education Governance</a:t>
          </a:r>
        </a:p>
      </dgm:t>
    </dgm:pt>
    <dgm:pt modelId="{89800A14-A31D-402B-9183-C5719AEE39C7}" type="parTrans" cxnId="{9AAD4AE4-ADFF-49A9-9403-01B13B0228F0}">
      <dgm:prSet/>
      <dgm:spPr/>
      <dgm:t>
        <a:bodyPr/>
        <a:lstStyle/>
        <a:p>
          <a:endParaRPr lang="en-US"/>
        </a:p>
      </dgm:t>
    </dgm:pt>
    <dgm:pt modelId="{6A1FD44B-0192-4866-B3AE-D7ABA520E247}" type="sibTrans" cxnId="{9AAD4AE4-ADFF-49A9-9403-01B13B0228F0}">
      <dgm:prSet/>
      <dgm:spPr/>
      <dgm:t>
        <a:bodyPr/>
        <a:lstStyle/>
        <a:p>
          <a:endParaRPr lang="en-US"/>
        </a:p>
      </dgm:t>
    </dgm:pt>
    <dgm:pt modelId="{68E6F6F5-424D-4621-9012-FCC48BF721F4}">
      <dgm:prSet/>
      <dgm:spPr/>
      <dgm:t>
        <a:bodyPr/>
        <a:lstStyle/>
        <a:p>
          <a:r>
            <a:rPr lang="en-US" dirty="0" smtClean="0"/>
            <a:t>Health </a:t>
          </a:r>
        </a:p>
      </dgm:t>
    </dgm:pt>
    <dgm:pt modelId="{4ACEA33B-F1DF-4B03-8D1B-D64B92C6AC7C}" type="parTrans" cxnId="{E13C4F9D-B226-4192-9200-6BF85F68A5E8}">
      <dgm:prSet/>
      <dgm:spPr/>
      <dgm:t>
        <a:bodyPr/>
        <a:lstStyle/>
        <a:p>
          <a:endParaRPr lang="en-US"/>
        </a:p>
      </dgm:t>
    </dgm:pt>
    <dgm:pt modelId="{6D3C566B-BD9B-42FA-A23E-D576B7751363}" type="sibTrans" cxnId="{E13C4F9D-B226-4192-9200-6BF85F68A5E8}">
      <dgm:prSet/>
      <dgm:spPr/>
      <dgm:t>
        <a:bodyPr/>
        <a:lstStyle/>
        <a:p>
          <a:endParaRPr lang="en-US"/>
        </a:p>
      </dgm:t>
    </dgm:pt>
    <dgm:pt modelId="{8DCDCA3C-06CB-40BB-87A0-FF55F74FBBA1}">
      <dgm:prSet/>
      <dgm:spPr/>
      <dgm:t>
        <a:bodyPr/>
        <a:lstStyle/>
        <a:p>
          <a:r>
            <a:rPr lang="en-US" dirty="0" smtClean="0"/>
            <a:t>Women Empowerment</a:t>
          </a:r>
        </a:p>
      </dgm:t>
    </dgm:pt>
    <dgm:pt modelId="{EF2E907D-0072-48F7-A8BF-3F5FD19DF627}" type="parTrans" cxnId="{A4930E21-46FB-479B-959A-4597AE2DFBE7}">
      <dgm:prSet/>
      <dgm:spPr/>
      <dgm:t>
        <a:bodyPr/>
        <a:lstStyle/>
        <a:p>
          <a:endParaRPr lang="en-US"/>
        </a:p>
      </dgm:t>
    </dgm:pt>
    <dgm:pt modelId="{DC0A8A0F-DC53-46EF-A7DF-06909EF448CE}" type="sibTrans" cxnId="{A4930E21-46FB-479B-959A-4597AE2DFBE7}">
      <dgm:prSet/>
      <dgm:spPr/>
      <dgm:t>
        <a:bodyPr/>
        <a:lstStyle/>
        <a:p>
          <a:endParaRPr lang="en-US"/>
        </a:p>
      </dgm:t>
    </dgm:pt>
    <dgm:pt modelId="{C7332466-F670-479A-A317-6315177B4B37}">
      <dgm:prSet/>
      <dgm:spPr/>
      <dgm:t>
        <a:bodyPr/>
        <a:lstStyle/>
        <a:p>
          <a:r>
            <a:rPr lang="en-US" dirty="0" smtClean="0"/>
            <a:t>Shelter </a:t>
          </a:r>
        </a:p>
      </dgm:t>
    </dgm:pt>
    <dgm:pt modelId="{D741FF96-0786-44F7-81D6-89C3BDF992C8}" type="parTrans" cxnId="{AAA59848-1239-48AB-9052-065F398E932D}">
      <dgm:prSet/>
      <dgm:spPr/>
      <dgm:t>
        <a:bodyPr/>
        <a:lstStyle/>
        <a:p>
          <a:endParaRPr lang="en-US"/>
        </a:p>
      </dgm:t>
    </dgm:pt>
    <dgm:pt modelId="{DE29B812-9401-490C-88FA-FF0C04DBEF77}" type="sibTrans" cxnId="{AAA59848-1239-48AB-9052-065F398E932D}">
      <dgm:prSet/>
      <dgm:spPr/>
      <dgm:t>
        <a:bodyPr/>
        <a:lstStyle/>
        <a:p>
          <a:endParaRPr lang="en-US"/>
        </a:p>
      </dgm:t>
    </dgm:pt>
    <dgm:pt modelId="{FA5F25FC-986E-490A-BFE4-1870EFC15F73}">
      <dgm:prSet/>
      <dgm:spPr/>
      <dgm:t>
        <a:bodyPr/>
        <a:lstStyle/>
        <a:p>
          <a:r>
            <a:rPr lang="en-US" dirty="0" smtClean="0"/>
            <a:t>ICT for Development</a:t>
          </a:r>
        </a:p>
      </dgm:t>
    </dgm:pt>
    <dgm:pt modelId="{1CC7C0DA-C4D9-4898-AC8E-BFF7D2856147}" type="parTrans" cxnId="{C8D5825A-BACA-43F7-9E3C-93E7DC906C49}">
      <dgm:prSet/>
      <dgm:spPr/>
      <dgm:t>
        <a:bodyPr/>
        <a:lstStyle/>
        <a:p>
          <a:endParaRPr lang="en-US"/>
        </a:p>
      </dgm:t>
    </dgm:pt>
    <dgm:pt modelId="{AFB22BDA-1AC8-4FA9-B61A-F43B14DA969E}" type="sibTrans" cxnId="{C8D5825A-BACA-43F7-9E3C-93E7DC906C49}">
      <dgm:prSet/>
      <dgm:spPr/>
      <dgm:t>
        <a:bodyPr/>
        <a:lstStyle/>
        <a:p>
          <a:endParaRPr lang="en-US"/>
        </a:p>
      </dgm:t>
    </dgm:pt>
    <dgm:pt modelId="{774ABF98-F9F2-48CE-884C-C72CCF3491CD}">
      <dgm:prSet/>
      <dgm:spPr/>
      <dgm:t>
        <a:bodyPr/>
        <a:lstStyle/>
        <a:p>
          <a:r>
            <a:rPr lang="en-US" dirty="0" smtClean="0"/>
            <a:t>DRM and Climate Change</a:t>
          </a:r>
        </a:p>
      </dgm:t>
    </dgm:pt>
    <dgm:pt modelId="{26C5145A-088A-454C-B191-033AFCF01D33}" type="parTrans" cxnId="{C31C4A83-CB42-4B77-944D-0DF726BF8086}">
      <dgm:prSet/>
      <dgm:spPr/>
      <dgm:t>
        <a:bodyPr/>
        <a:lstStyle/>
        <a:p>
          <a:endParaRPr lang="en-US"/>
        </a:p>
      </dgm:t>
    </dgm:pt>
    <dgm:pt modelId="{B6833A6F-00AC-46A9-A88B-C5500E3115AA}" type="sibTrans" cxnId="{C31C4A83-CB42-4B77-944D-0DF726BF8086}">
      <dgm:prSet/>
      <dgm:spPr/>
      <dgm:t>
        <a:bodyPr/>
        <a:lstStyle/>
        <a:p>
          <a:endParaRPr lang="en-US"/>
        </a:p>
      </dgm:t>
    </dgm:pt>
    <dgm:pt modelId="{796AAE34-5662-4037-B6AE-9463971BA4FE}">
      <dgm:prSet/>
      <dgm:spPr/>
      <dgm:t>
        <a:bodyPr/>
        <a:lstStyle/>
        <a:p>
          <a:r>
            <a:rPr lang="en-US" dirty="0" smtClean="0"/>
            <a:t>Capacity Building and Trainings </a:t>
          </a:r>
        </a:p>
      </dgm:t>
    </dgm:pt>
    <dgm:pt modelId="{77C36FEA-9591-4F8A-8887-53637FF95BBE}" type="parTrans" cxnId="{F68F18DD-0608-472D-AB31-A0C931907975}">
      <dgm:prSet/>
      <dgm:spPr/>
      <dgm:t>
        <a:bodyPr/>
        <a:lstStyle/>
        <a:p>
          <a:endParaRPr lang="en-US"/>
        </a:p>
      </dgm:t>
    </dgm:pt>
    <dgm:pt modelId="{E999ABBD-4902-4A64-9BE7-20F309B93831}" type="sibTrans" cxnId="{F68F18DD-0608-472D-AB31-A0C931907975}">
      <dgm:prSet/>
      <dgm:spPr/>
      <dgm:t>
        <a:bodyPr/>
        <a:lstStyle/>
        <a:p>
          <a:endParaRPr lang="en-US"/>
        </a:p>
      </dgm:t>
    </dgm:pt>
    <dgm:pt modelId="{42B69BF5-1778-4756-A716-A1F2E4CA5DB4}">
      <dgm:prSet phldrT="[Text]"/>
      <dgm:spPr/>
      <dgm:t>
        <a:bodyPr/>
        <a:lstStyle/>
        <a:p>
          <a:r>
            <a:rPr lang="en-US" dirty="0" smtClean="0"/>
            <a:t>Project Objective </a:t>
          </a:r>
          <a:endParaRPr lang="en-US" dirty="0"/>
        </a:p>
      </dgm:t>
    </dgm:pt>
    <dgm:pt modelId="{BE1CCDF2-B7A2-4254-83F9-88A5FE571E09}" type="parTrans" cxnId="{B6FB4B98-3068-4D34-A94E-0AA2504EBBB3}">
      <dgm:prSet/>
      <dgm:spPr/>
      <dgm:t>
        <a:bodyPr/>
        <a:lstStyle/>
        <a:p>
          <a:endParaRPr lang="en-US"/>
        </a:p>
      </dgm:t>
    </dgm:pt>
    <dgm:pt modelId="{C2C61F13-69C3-4612-9A7D-4407BCBFE11C}" type="sibTrans" cxnId="{B6FB4B98-3068-4D34-A94E-0AA2504EBBB3}">
      <dgm:prSet/>
      <dgm:spPr/>
      <dgm:t>
        <a:bodyPr/>
        <a:lstStyle/>
        <a:p>
          <a:endParaRPr lang="en-US"/>
        </a:p>
      </dgm:t>
    </dgm:pt>
    <dgm:pt modelId="{6E796AAB-73C8-4D16-8014-3FDB96BAB35B}" type="pres">
      <dgm:prSet presAssocID="{204C23DC-069B-4A3E-89FD-0303BD693882}" presName="linear" presStyleCnt="0">
        <dgm:presLayoutVars>
          <dgm:dir/>
          <dgm:animLvl val="lvl"/>
          <dgm:resizeHandles val="exact"/>
        </dgm:presLayoutVars>
      </dgm:prSet>
      <dgm:spPr/>
      <dgm:t>
        <a:bodyPr/>
        <a:lstStyle/>
        <a:p>
          <a:endParaRPr lang="en-US"/>
        </a:p>
      </dgm:t>
    </dgm:pt>
    <dgm:pt modelId="{4AC1CF75-4817-4297-9965-2B629CE5F5CD}" type="pres">
      <dgm:prSet presAssocID="{52D66510-8426-440E-BE92-CB33B2D01085}" presName="parentLin" presStyleCnt="0"/>
      <dgm:spPr/>
    </dgm:pt>
    <dgm:pt modelId="{EF9AFF87-AD8B-43A2-8333-BF268C820D00}" type="pres">
      <dgm:prSet presAssocID="{52D66510-8426-440E-BE92-CB33B2D01085}" presName="parentLeftMargin" presStyleLbl="node1" presStyleIdx="0" presStyleCnt="8"/>
      <dgm:spPr/>
      <dgm:t>
        <a:bodyPr/>
        <a:lstStyle/>
        <a:p>
          <a:endParaRPr lang="en-US"/>
        </a:p>
      </dgm:t>
    </dgm:pt>
    <dgm:pt modelId="{09B6A9CC-23A7-4308-B929-4520774CA92F}" type="pres">
      <dgm:prSet presAssocID="{52D66510-8426-440E-BE92-CB33B2D01085}" presName="parentText" presStyleLbl="node1" presStyleIdx="0" presStyleCnt="8">
        <dgm:presLayoutVars>
          <dgm:chMax val="0"/>
          <dgm:bulletEnabled val="1"/>
        </dgm:presLayoutVars>
      </dgm:prSet>
      <dgm:spPr/>
      <dgm:t>
        <a:bodyPr/>
        <a:lstStyle/>
        <a:p>
          <a:endParaRPr lang="en-US"/>
        </a:p>
      </dgm:t>
    </dgm:pt>
    <dgm:pt modelId="{14347D6E-8444-465C-B070-3A5DB9ADDD1C}" type="pres">
      <dgm:prSet presAssocID="{52D66510-8426-440E-BE92-CB33B2D01085}" presName="negativeSpace" presStyleCnt="0"/>
      <dgm:spPr/>
    </dgm:pt>
    <dgm:pt modelId="{D3F17B50-644F-4C0C-ADDE-BB94FC61D6CE}" type="pres">
      <dgm:prSet presAssocID="{52D66510-8426-440E-BE92-CB33B2D01085}" presName="childText" presStyleLbl="conFgAcc1" presStyleIdx="0" presStyleCnt="8">
        <dgm:presLayoutVars>
          <dgm:bulletEnabled val="1"/>
        </dgm:presLayoutVars>
      </dgm:prSet>
      <dgm:spPr/>
      <dgm:t>
        <a:bodyPr/>
        <a:lstStyle/>
        <a:p>
          <a:endParaRPr lang="en-US"/>
        </a:p>
      </dgm:t>
    </dgm:pt>
    <dgm:pt modelId="{8145BF16-60A1-4980-95B8-071CB8E58FCD}" type="pres">
      <dgm:prSet presAssocID="{AC979D2F-5158-4B4B-A4C5-ECDB09055798}" presName="spaceBetweenRectangles" presStyleCnt="0"/>
      <dgm:spPr/>
    </dgm:pt>
    <dgm:pt modelId="{3A9AA978-98C1-46E3-93EE-36384C74A7D5}" type="pres">
      <dgm:prSet presAssocID="{AFB0D968-CBDF-4A18-9F98-27053AD5C9CA}" presName="parentLin" presStyleCnt="0"/>
      <dgm:spPr/>
    </dgm:pt>
    <dgm:pt modelId="{4EC7A0E5-4BEF-445C-BFC8-220936AF0203}" type="pres">
      <dgm:prSet presAssocID="{AFB0D968-CBDF-4A18-9F98-27053AD5C9CA}" presName="parentLeftMargin" presStyleLbl="node1" presStyleIdx="0" presStyleCnt="8"/>
      <dgm:spPr/>
      <dgm:t>
        <a:bodyPr/>
        <a:lstStyle/>
        <a:p>
          <a:endParaRPr lang="en-US"/>
        </a:p>
      </dgm:t>
    </dgm:pt>
    <dgm:pt modelId="{F092D71E-FA35-44D2-AB3E-70825381B551}" type="pres">
      <dgm:prSet presAssocID="{AFB0D968-CBDF-4A18-9F98-27053AD5C9CA}" presName="parentText" presStyleLbl="node1" presStyleIdx="1" presStyleCnt="8">
        <dgm:presLayoutVars>
          <dgm:chMax val="0"/>
          <dgm:bulletEnabled val="1"/>
        </dgm:presLayoutVars>
      </dgm:prSet>
      <dgm:spPr/>
      <dgm:t>
        <a:bodyPr/>
        <a:lstStyle/>
        <a:p>
          <a:endParaRPr lang="en-US"/>
        </a:p>
      </dgm:t>
    </dgm:pt>
    <dgm:pt modelId="{F2F0077E-0B8C-4F95-A5D6-88F10D8B794F}" type="pres">
      <dgm:prSet presAssocID="{AFB0D968-CBDF-4A18-9F98-27053AD5C9CA}" presName="negativeSpace" presStyleCnt="0"/>
      <dgm:spPr/>
    </dgm:pt>
    <dgm:pt modelId="{F333EC07-D806-4706-A92B-3CF015174DA0}" type="pres">
      <dgm:prSet presAssocID="{AFB0D968-CBDF-4A18-9F98-27053AD5C9CA}" presName="childText" presStyleLbl="conFgAcc1" presStyleIdx="1" presStyleCnt="8">
        <dgm:presLayoutVars>
          <dgm:bulletEnabled val="1"/>
        </dgm:presLayoutVars>
      </dgm:prSet>
      <dgm:spPr/>
    </dgm:pt>
    <dgm:pt modelId="{1CF8AA49-0BB8-41B7-8D88-3465B1C1B932}" type="pres">
      <dgm:prSet presAssocID="{6A1FD44B-0192-4866-B3AE-D7ABA520E247}" presName="spaceBetweenRectangles" presStyleCnt="0"/>
      <dgm:spPr/>
    </dgm:pt>
    <dgm:pt modelId="{78E80989-DAFF-43B6-846A-700EBF8D6245}" type="pres">
      <dgm:prSet presAssocID="{68E6F6F5-424D-4621-9012-FCC48BF721F4}" presName="parentLin" presStyleCnt="0"/>
      <dgm:spPr/>
    </dgm:pt>
    <dgm:pt modelId="{33A27FAA-C892-40B0-B940-A289C0A27DEF}" type="pres">
      <dgm:prSet presAssocID="{68E6F6F5-424D-4621-9012-FCC48BF721F4}" presName="parentLeftMargin" presStyleLbl="node1" presStyleIdx="1" presStyleCnt="8"/>
      <dgm:spPr/>
      <dgm:t>
        <a:bodyPr/>
        <a:lstStyle/>
        <a:p>
          <a:endParaRPr lang="en-US"/>
        </a:p>
      </dgm:t>
    </dgm:pt>
    <dgm:pt modelId="{A016A671-965F-4633-9447-5D03DA0DF02C}" type="pres">
      <dgm:prSet presAssocID="{68E6F6F5-424D-4621-9012-FCC48BF721F4}" presName="parentText" presStyleLbl="node1" presStyleIdx="2" presStyleCnt="8">
        <dgm:presLayoutVars>
          <dgm:chMax val="0"/>
          <dgm:bulletEnabled val="1"/>
        </dgm:presLayoutVars>
      </dgm:prSet>
      <dgm:spPr/>
      <dgm:t>
        <a:bodyPr/>
        <a:lstStyle/>
        <a:p>
          <a:endParaRPr lang="en-US"/>
        </a:p>
      </dgm:t>
    </dgm:pt>
    <dgm:pt modelId="{C0F25E1D-C952-4C9B-86F3-A5CFF753A1D7}" type="pres">
      <dgm:prSet presAssocID="{68E6F6F5-424D-4621-9012-FCC48BF721F4}" presName="negativeSpace" presStyleCnt="0"/>
      <dgm:spPr/>
    </dgm:pt>
    <dgm:pt modelId="{8C059968-082C-41DC-B77D-59AF42D12AF1}" type="pres">
      <dgm:prSet presAssocID="{68E6F6F5-424D-4621-9012-FCC48BF721F4}" presName="childText" presStyleLbl="conFgAcc1" presStyleIdx="2" presStyleCnt="8">
        <dgm:presLayoutVars>
          <dgm:bulletEnabled val="1"/>
        </dgm:presLayoutVars>
      </dgm:prSet>
      <dgm:spPr/>
    </dgm:pt>
    <dgm:pt modelId="{A13B2E9A-79A7-497E-B47B-B5BE192C8951}" type="pres">
      <dgm:prSet presAssocID="{6D3C566B-BD9B-42FA-A23E-D576B7751363}" presName="spaceBetweenRectangles" presStyleCnt="0"/>
      <dgm:spPr/>
    </dgm:pt>
    <dgm:pt modelId="{0E7FBCDB-BDA0-4922-B078-D9F25191F8DD}" type="pres">
      <dgm:prSet presAssocID="{8DCDCA3C-06CB-40BB-87A0-FF55F74FBBA1}" presName="parentLin" presStyleCnt="0"/>
      <dgm:spPr/>
    </dgm:pt>
    <dgm:pt modelId="{918FA037-77B8-4E81-9D7A-DD94650CA8D1}" type="pres">
      <dgm:prSet presAssocID="{8DCDCA3C-06CB-40BB-87A0-FF55F74FBBA1}" presName="parentLeftMargin" presStyleLbl="node1" presStyleIdx="2" presStyleCnt="8"/>
      <dgm:spPr/>
      <dgm:t>
        <a:bodyPr/>
        <a:lstStyle/>
        <a:p>
          <a:endParaRPr lang="en-US"/>
        </a:p>
      </dgm:t>
    </dgm:pt>
    <dgm:pt modelId="{2E1D30B3-DAA1-4DFA-B2B9-5F675B9C4AFF}" type="pres">
      <dgm:prSet presAssocID="{8DCDCA3C-06CB-40BB-87A0-FF55F74FBBA1}" presName="parentText" presStyleLbl="node1" presStyleIdx="3" presStyleCnt="8">
        <dgm:presLayoutVars>
          <dgm:chMax val="0"/>
          <dgm:bulletEnabled val="1"/>
        </dgm:presLayoutVars>
      </dgm:prSet>
      <dgm:spPr/>
      <dgm:t>
        <a:bodyPr/>
        <a:lstStyle/>
        <a:p>
          <a:endParaRPr lang="en-US"/>
        </a:p>
      </dgm:t>
    </dgm:pt>
    <dgm:pt modelId="{4122E58E-508B-4062-BAC8-679837D0C68F}" type="pres">
      <dgm:prSet presAssocID="{8DCDCA3C-06CB-40BB-87A0-FF55F74FBBA1}" presName="negativeSpace" presStyleCnt="0"/>
      <dgm:spPr/>
    </dgm:pt>
    <dgm:pt modelId="{DB56D23D-51FB-4BAA-ADCB-82657B873F35}" type="pres">
      <dgm:prSet presAssocID="{8DCDCA3C-06CB-40BB-87A0-FF55F74FBBA1}" presName="childText" presStyleLbl="conFgAcc1" presStyleIdx="3" presStyleCnt="8">
        <dgm:presLayoutVars>
          <dgm:bulletEnabled val="1"/>
        </dgm:presLayoutVars>
      </dgm:prSet>
      <dgm:spPr/>
    </dgm:pt>
    <dgm:pt modelId="{0BD7DF61-8E05-41D5-837F-1707F69C1DBE}" type="pres">
      <dgm:prSet presAssocID="{DC0A8A0F-DC53-46EF-A7DF-06909EF448CE}" presName="spaceBetweenRectangles" presStyleCnt="0"/>
      <dgm:spPr/>
    </dgm:pt>
    <dgm:pt modelId="{931C3A77-7C62-49A6-A4D1-D6DC4E031E01}" type="pres">
      <dgm:prSet presAssocID="{C7332466-F670-479A-A317-6315177B4B37}" presName="parentLin" presStyleCnt="0"/>
      <dgm:spPr/>
    </dgm:pt>
    <dgm:pt modelId="{6F464E8F-8B08-43EA-BB0F-6BC75F0007EC}" type="pres">
      <dgm:prSet presAssocID="{C7332466-F670-479A-A317-6315177B4B37}" presName="parentLeftMargin" presStyleLbl="node1" presStyleIdx="3" presStyleCnt="8"/>
      <dgm:spPr/>
      <dgm:t>
        <a:bodyPr/>
        <a:lstStyle/>
        <a:p>
          <a:endParaRPr lang="en-US"/>
        </a:p>
      </dgm:t>
    </dgm:pt>
    <dgm:pt modelId="{3FA37B64-B7A8-4160-BE10-02DD147F974E}" type="pres">
      <dgm:prSet presAssocID="{C7332466-F670-479A-A317-6315177B4B37}" presName="parentText" presStyleLbl="node1" presStyleIdx="4" presStyleCnt="8">
        <dgm:presLayoutVars>
          <dgm:chMax val="0"/>
          <dgm:bulletEnabled val="1"/>
        </dgm:presLayoutVars>
      </dgm:prSet>
      <dgm:spPr/>
      <dgm:t>
        <a:bodyPr/>
        <a:lstStyle/>
        <a:p>
          <a:endParaRPr lang="en-US"/>
        </a:p>
      </dgm:t>
    </dgm:pt>
    <dgm:pt modelId="{27FFCDFB-31A5-4159-BD0B-865D7662F485}" type="pres">
      <dgm:prSet presAssocID="{C7332466-F670-479A-A317-6315177B4B37}" presName="negativeSpace" presStyleCnt="0"/>
      <dgm:spPr/>
    </dgm:pt>
    <dgm:pt modelId="{CDC4C053-988C-4963-9B15-3FD36E36B134}" type="pres">
      <dgm:prSet presAssocID="{C7332466-F670-479A-A317-6315177B4B37}" presName="childText" presStyleLbl="conFgAcc1" presStyleIdx="4" presStyleCnt="8">
        <dgm:presLayoutVars>
          <dgm:bulletEnabled val="1"/>
        </dgm:presLayoutVars>
      </dgm:prSet>
      <dgm:spPr/>
    </dgm:pt>
    <dgm:pt modelId="{74EE8E32-7148-4335-8B19-81C7245BB684}" type="pres">
      <dgm:prSet presAssocID="{DE29B812-9401-490C-88FA-FF0C04DBEF77}" presName="spaceBetweenRectangles" presStyleCnt="0"/>
      <dgm:spPr/>
    </dgm:pt>
    <dgm:pt modelId="{9BD3A2BD-FF44-40F0-9CC5-4FEEB13AC67B}" type="pres">
      <dgm:prSet presAssocID="{FA5F25FC-986E-490A-BFE4-1870EFC15F73}" presName="parentLin" presStyleCnt="0"/>
      <dgm:spPr/>
    </dgm:pt>
    <dgm:pt modelId="{83A4B6A5-831D-4ACE-AA9E-295EF1B0D71B}" type="pres">
      <dgm:prSet presAssocID="{FA5F25FC-986E-490A-BFE4-1870EFC15F73}" presName="parentLeftMargin" presStyleLbl="node1" presStyleIdx="4" presStyleCnt="8"/>
      <dgm:spPr/>
      <dgm:t>
        <a:bodyPr/>
        <a:lstStyle/>
        <a:p>
          <a:endParaRPr lang="en-US"/>
        </a:p>
      </dgm:t>
    </dgm:pt>
    <dgm:pt modelId="{9109761F-387E-48F6-BB03-20D6DE0DF4D9}" type="pres">
      <dgm:prSet presAssocID="{FA5F25FC-986E-490A-BFE4-1870EFC15F73}" presName="parentText" presStyleLbl="node1" presStyleIdx="5" presStyleCnt="8">
        <dgm:presLayoutVars>
          <dgm:chMax val="0"/>
          <dgm:bulletEnabled val="1"/>
        </dgm:presLayoutVars>
      </dgm:prSet>
      <dgm:spPr/>
      <dgm:t>
        <a:bodyPr/>
        <a:lstStyle/>
        <a:p>
          <a:endParaRPr lang="en-US"/>
        </a:p>
      </dgm:t>
    </dgm:pt>
    <dgm:pt modelId="{9CEC7CD8-8B2E-478A-BCFD-08C9D8289843}" type="pres">
      <dgm:prSet presAssocID="{FA5F25FC-986E-490A-BFE4-1870EFC15F73}" presName="negativeSpace" presStyleCnt="0"/>
      <dgm:spPr/>
    </dgm:pt>
    <dgm:pt modelId="{FB581043-9249-4B72-95DB-96A49117EACA}" type="pres">
      <dgm:prSet presAssocID="{FA5F25FC-986E-490A-BFE4-1870EFC15F73}" presName="childText" presStyleLbl="conFgAcc1" presStyleIdx="5" presStyleCnt="8">
        <dgm:presLayoutVars>
          <dgm:bulletEnabled val="1"/>
        </dgm:presLayoutVars>
      </dgm:prSet>
      <dgm:spPr/>
    </dgm:pt>
    <dgm:pt modelId="{AC9E9A97-F1A6-4863-B212-A37A04789BF0}" type="pres">
      <dgm:prSet presAssocID="{AFB22BDA-1AC8-4FA9-B61A-F43B14DA969E}" presName="spaceBetweenRectangles" presStyleCnt="0"/>
      <dgm:spPr/>
    </dgm:pt>
    <dgm:pt modelId="{547D6093-1705-442F-ABA8-2324C5EF16E2}" type="pres">
      <dgm:prSet presAssocID="{774ABF98-F9F2-48CE-884C-C72CCF3491CD}" presName="parentLin" presStyleCnt="0"/>
      <dgm:spPr/>
    </dgm:pt>
    <dgm:pt modelId="{857B4C31-06A3-44DE-9B31-0AD88CD68260}" type="pres">
      <dgm:prSet presAssocID="{774ABF98-F9F2-48CE-884C-C72CCF3491CD}" presName="parentLeftMargin" presStyleLbl="node1" presStyleIdx="5" presStyleCnt="8"/>
      <dgm:spPr/>
      <dgm:t>
        <a:bodyPr/>
        <a:lstStyle/>
        <a:p>
          <a:endParaRPr lang="en-US"/>
        </a:p>
      </dgm:t>
    </dgm:pt>
    <dgm:pt modelId="{4DBF7111-1EF0-4490-B93A-6B3D8B75640E}" type="pres">
      <dgm:prSet presAssocID="{774ABF98-F9F2-48CE-884C-C72CCF3491CD}" presName="parentText" presStyleLbl="node1" presStyleIdx="6" presStyleCnt="8">
        <dgm:presLayoutVars>
          <dgm:chMax val="0"/>
          <dgm:bulletEnabled val="1"/>
        </dgm:presLayoutVars>
      </dgm:prSet>
      <dgm:spPr/>
      <dgm:t>
        <a:bodyPr/>
        <a:lstStyle/>
        <a:p>
          <a:endParaRPr lang="en-US"/>
        </a:p>
      </dgm:t>
    </dgm:pt>
    <dgm:pt modelId="{8F8793EB-9299-4A47-AA2A-31663F102078}" type="pres">
      <dgm:prSet presAssocID="{774ABF98-F9F2-48CE-884C-C72CCF3491CD}" presName="negativeSpace" presStyleCnt="0"/>
      <dgm:spPr/>
    </dgm:pt>
    <dgm:pt modelId="{FAA24BC5-D71B-407B-844C-67502B5182BC}" type="pres">
      <dgm:prSet presAssocID="{774ABF98-F9F2-48CE-884C-C72CCF3491CD}" presName="childText" presStyleLbl="conFgAcc1" presStyleIdx="6" presStyleCnt="8">
        <dgm:presLayoutVars>
          <dgm:bulletEnabled val="1"/>
        </dgm:presLayoutVars>
      </dgm:prSet>
      <dgm:spPr/>
    </dgm:pt>
    <dgm:pt modelId="{5948D158-453C-47FE-AD50-A501431A12C0}" type="pres">
      <dgm:prSet presAssocID="{B6833A6F-00AC-46A9-A88B-C5500E3115AA}" presName="spaceBetweenRectangles" presStyleCnt="0"/>
      <dgm:spPr/>
    </dgm:pt>
    <dgm:pt modelId="{B856D822-EE96-444F-8031-DD04B5593108}" type="pres">
      <dgm:prSet presAssocID="{796AAE34-5662-4037-B6AE-9463971BA4FE}" presName="parentLin" presStyleCnt="0"/>
      <dgm:spPr/>
    </dgm:pt>
    <dgm:pt modelId="{97EEF82F-D064-4A1B-A9F6-365B77E2195E}" type="pres">
      <dgm:prSet presAssocID="{796AAE34-5662-4037-B6AE-9463971BA4FE}" presName="parentLeftMargin" presStyleLbl="node1" presStyleIdx="6" presStyleCnt="8"/>
      <dgm:spPr/>
      <dgm:t>
        <a:bodyPr/>
        <a:lstStyle/>
        <a:p>
          <a:endParaRPr lang="en-US"/>
        </a:p>
      </dgm:t>
    </dgm:pt>
    <dgm:pt modelId="{697DE01E-632A-42F1-8253-0B741743E67F}" type="pres">
      <dgm:prSet presAssocID="{796AAE34-5662-4037-B6AE-9463971BA4FE}" presName="parentText" presStyleLbl="node1" presStyleIdx="7" presStyleCnt="8">
        <dgm:presLayoutVars>
          <dgm:chMax val="0"/>
          <dgm:bulletEnabled val="1"/>
        </dgm:presLayoutVars>
      </dgm:prSet>
      <dgm:spPr/>
      <dgm:t>
        <a:bodyPr/>
        <a:lstStyle/>
        <a:p>
          <a:endParaRPr lang="en-US"/>
        </a:p>
      </dgm:t>
    </dgm:pt>
    <dgm:pt modelId="{BAD92AD6-C042-40FA-A0A9-575962419892}" type="pres">
      <dgm:prSet presAssocID="{796AAE34-5662-4037-B6AE-9463971BA4FE}" presName="negativeSpace" presStyleCnt="0"/>
      <dgm:spPr/>
    </dgm:pt>
    <dgm:pt modelId="{EBE24CA3-EB17-4E93-8054-A4B79A1471D8}" type="pres">
      <dgm:prSet presAssocID="{796AAE34-5662-4037-B6AE-9463971BA4FE}" presName="childText" presStyleLbl="conFgAcc1" presStyleIdx="7" presStyleCnt="8">
        <dgm:presLayoutVars>
          <dgm:bulletEnabled val="1"/>
        </dgm:presLayoutVars>
      </dgm:prSet>
      <dgm:spPr/>
    </dgm:pt>
  </dgm:ptLst>
  <dgm:cxnLst>
    <dgm:cxn modelId="{F52E2B6E-8D4D-4F7C-94DE-E7D23BE52CCA}" type="presOf" srcId="{68E6F6F5-424D-4621-9012-FCC48BF721F4}" destId="{33A27FAA-C892-40B0-B940-A289C0A27DEF}" srcOrd="0" destOrd="0" presId="urn:microsoft.com/office/officeart/2005/8/layout/list1"/>
    <dgm:cxn modelId="{6CA14376-B1E8-4D57-8ACF-B2030F3398A1}" type="presOf" srcId="{C7332466-F670-479A-A317-6315177B4B37}" destId="{3FA37B64-B7A8-4160-BE10-02DD147F974E}" srcOrd="1" destOrd="0" presId="urn:microsoft.com/office/officeart/2005/8/layout/list1"/>
    <dgm:cxn modelId="{C31C4A83-CB42-4B77-944D-0DF726BF8086}" srcId="{204C23DC-069B-4A3E-89FD-0303BD693882}" destId="{774ABF98-F9F2-48CE-884C-C72CCF3491CD}" srcOrd="6" destOrd="0" parTransId="{26C5145A-088A-454C-B191-033AFCF01D33}" sibTransId="{B6833A6F-00AC-46A9-A88B-C5500E3115AA}"/>
    <dgm:cxn modelId="{4C59445E-19A3-4551-9F67-8E28800F23B9}" type="presOf" srcId="{8DCDCA3C-06CB-40BB-87A0-FF55F74FBBA1}" destId="{2E1D30B3-DAA1-4DFA-B2B9-5F675B9C4AFF}" srcOrd="1" destOrd="0" presId="urn:microsoft.com/office/officeart/2005/8/layout/list1"/>
    <dgm:cxn modelId="{EDA72DC1-44AA-4027-94D7-0E0E32F20BC1}" type="presOf" srcId="{774ABF98-F9F2-48CE-884C-C72CCF3491CD}" destId="{857B4C31-06A3-44DE-9B31-0AD88CD68260}" srcOrd="0" destOrd="0" presId="urn:microsoft.com/office/officeart/2005/8/layout/list1"/>
    <dgm:cxn modelId="{F6738DB5-CFA3-4BE6-B727-8F39A83B6A46}" type="presOf" srcId="{774ABF98-F9F2-48CE-884C-C72CCF3491CD}" destId="{4DBF7111-1EF0-4490-B93A-6B3D8B75640E}" srcOrd="1" destOrd="0" presId="urn:microsoft.com/office/officeart/2005/8/layout/list1"/>
    <dgm:cxn modelId="{F68F18DD-0608-472D-AB31-A0C931907975}" srcId="{204C23DC-069B-4A3E-89FD-0303BD693882}" destId="{796AAE34-5662-4037-B6AE-9463971BA4FE}" srcOrd="7" destOrd="0" parTransId="{77C36FEA-9591-4F8A-8887-53637FF95BBE}" sibTransId="{E999ABBD-4902-4A64-9BE7-20F309B93831}"/>
    <dgm:cxn modelId="{E13C4F9D-B226-4192-9200-6BF85F68A5E8}" srcId="{204C23DC-069B-4A3E-89FD-0303BD693882}" destId="{68E6F6F5-424D-4621-9012-FCC48BF721F4}" srcOrd="2" destOrd="0" parTransId="{4ACEA33B-F1DF-4B03-8D1B-D64B92C6AC7C}" sibTransId="{6D3C566B-BD9B-42FA-A23E-D576B7751363}"/>
    <dgm:cxn modelId="{32114D12-C4F1-4D25-B0C8-EF66343B2130}" type="presOf" srcId="{FA5F25FC-986E-490A-BFE4-1870EFC15F73}" destId="{9109761F-387E-48F6-BB03-20D6DE0DF4D9}" srcOrd="1" destOrd="0" presId="urn:microsoft.com/office/officeart/2005/8/layout/list1"/>
    <dgm:cxn modelId="{8CA6728D-C516-4899-AF5D-D60B88F0F5A3}" type="presOf" srcId="{204C23DC-069B-4A3E-89FD-0303BD693882}" destId="{6E796AAB-73C8-4D16-8014-3FDB96BAB35B}" srcOrd="0" destOrd="0" presId="urn:microsoft.com/office/officeart/2005/8/layout/list1"/>
    <dgm:cxn modelId="{F7FA8AE1-2139-45C0-9456-1D0E24842D06}" type="presOf" srcId="{68E6F6F5-424D-4621-9012-FCC48BF721F4}" destId="{A016A671-965F-4633-9447-5D03DA0DF02C}" srcOrd="1" destOrd="0" presId="urn:microsoft.com/office/officeart/2005/8/layout/list1"/>
    <dgm:cxn modelId="{3C7211B3-5AFA-4A47-B6AD-B9A1C47438D4}" type="presOf" srcId="{52D66510-8426-440E-BE92-CB33B2D01085}" destId="{09B6A9CC-23A7-4308-B929-4520774CA92F}" srcOrd="1" destOrd="0" presId="urn:microsoft.com/office/officeart/2005/8/layout/list1"/>
    <dgm:cxn modelId="{AAA59848-1239-48AB-9052-065F398E932D}" srcId="{204C23DC-069B-4A3E-89FD-0303BD693882}" destId="{C7332466-F670-479A-A317-6315177B4B37}" srcOrd="4" destOrd="0" parTransId="{D741FF96-0786-44F7-81D6-89C3BDF992C8}" sibTransId="{DE29B812-9401-490C-88FA-FF0C04DBEF77}"/>
    <dgm:cxn modelId="{0B0B2786-AFC1-4BDD-99CA-3D3A3B2C96D9}" type="presOf" srcId="{8DCDCA3C-06CB-40BB-87A0-FF55F74FBBA1}" destId="{918FA037-77B8-4E81-9D7A-DD94650CA8D1}" srcOrd="0" destOrd="0" presId="urn:microsoft.com/office/officeart/2005/8/layout/list1"/>
    <dgm:cxn modelId="{8B1FB43E-0EA5-43A7-A51D-EF427B83F707}" type="presOf" srcId="{C7332466-F670-479A-A317-6315177B4B37}" destId="{6F464E8F-8B08-43EA-BB0F-6BC75F0007EC}" srcOrd="0" destOrd="0" presId="urn:microsoft.com/office/officeart/2005/8/layout/list1"/>
    <dgm:cxn modelId="{C5EF3173-8DC1-4FDF-8C53-FAEC74BF2074}" srcId="{204C23DC-069B-4A3E-89FD-0303BD693882}" destId="{52D66510-8426-440E-BE92-CB33B2D01085}" srcOrd="0" destOrd="0" parTransId="{9A387DF9-3786-4649-91F8-3377C8EBA845}" sibTransId="{AC979D2F-5158-4B4B-A4C5-ECDB09055798}"/>
    <dgm:cxn modelId="{9AAD4AE4-ADFF-49A9-9403-01B13B0228F0}" srcId="{204C23DC-069B-4A3E-89FD-0303BD693882}" destId="{AFB0D968-CBDF-4A18-9F98-27053AD5C9CA}" srcOrd="1" destOrd="0" parTransId="{89800A14-A31D-402B-9183-C5719AEE39C7}" sibTransId="{6A1FD44B-0192-4866-B3AE-D7ABA520E247}"/>
    <dgm:cxn modelId="{C8D5825A-BACA-43F7-9E3C-93E7DC906C49}" srcId="{204C23DC-069B-4A3E-89FD-0303BD693882}" destId="{FA5F25FC-986E-490A-BFE4-1870EFC15F73}" srcOrd="5" destOrd="0" parTransId="{1CC7C0DA-C4D9-4898-AC8E-BFF7D2856147}" sibTransId="{AFB22BDA-1AC8-4FA9-B61A-F43B14DA969E}"/>
    <dgm:cxn modelId="{B3AE0826-4B8C-4B85-965D-E43F8A574230}" type="presOf" srcId="{42B69BF5-1778-4756-A716-A1F2E4CA5DB4}" destId="{D3F17B50-644F-4C0C-ADDE-BB94FC61D6CE}" srcOrd="0" destOrd="0" presId="urn:microsoft.com/office/officeart/2005/8/layout/list1"/>
    <dgm:cxn modelId="{A4930E21-46FB-479B-959A-4597AE2DFBE7}" srcId="{204C23DC-069B-4A3E-89FD-0303BD693882}" destId="{8DCDCA3C-06CB-40BB-87A0-FF55F74FBBA1}" srcOrd="3" destOrd="0" parTransId="{EF2E907D-0072-48F7-A8BF-3F5FD19DF627}" sibTransId="{DC0A8A0F-DC53-46EF-A7DF-06909EF448CE}"/>
    <dgm:cxn modelId="{B6FB4B98-3068-4D34-A94E-0AA2504EBBB3}" srcId="{52D66510-8426-440E-BE92-CB33B2D01085}" destId="{42B69BF5-1778-4756-A716-A1F2E4CA5DB4}" srcOrd="0" destOrd="0" parTransId="{BE1CCDF2-B7A2-4254-83F9-88A5FE571E09}" sibTransId="{C2C61F13-69C3-4612-9A7D-4407BCBFE11C}"/>
    <dgm:cxn modelId="{840E0F50-D42E-4199-9EA4-39951967CDFB}" type="presOf" srcId="{AFB0D968-CBDF-4A18-9F98-27053AD5C9CA}" destId="{F092D71E-FA35-44D2-AB3E-70825381B551}" srcOrd="1" destOrd="0" presId="urn:microsoft.com/office/officeart/2005/8/layout/list1"/>
    <dgm:cxn modelId="{36DCF389-9D6E-43AC-8EFD-232BAE9B9E9E}" type="presOf" srcId="{AFB0D968-CBDF-4A18-9F98-27053AD5C9CA}" destId="{4EC7A0E5-4BEF-445C-BFC8-220936AF0203}" srcOrd="0" destOrd="0" presId="urn:microsoft.com/office/officeart/2005/8/layout/list1"/>
    <dgm:cxn modelId="{5734EA61-3457-44B7-912A-CFAD7C8A248C}" type="presOf" srcId="{FA5F25FC-986E-490A-BFE4-1870EFC15F73}" destId="{83A4B6A5-831D-4ACE-AA9E-295EF1B0D71B}" srcOrd="0" destOrd="0" presId="urn:microsoft.com/office/officeart/2005/8/layout/list1"/>
    <dgm:cxn modelId="{A38DE9C0-AA16-454D-A3ED-7FDC1519D05B}" type="presOf" srcId="{796AAE34-5662-4037-B6AE-9463971BA4FE}" destId="{97EEF82F-D064-4A1B-A9F6-365B77E2195E}" srcOrd="0" destOrd="0" presId="urn:microsoft.com/office/officeart/2005/8/layout/list1"/>
    <dgm:cxn modelId="{9526D031-69E5-4872-BBBA-E6A26EC31798}" type="presOf" srcId="{796AAE34-5662-4037-B6AE-9463971BA4FE}" destId="{697DE01E-632A-42F1-8253-0B741743E67F}" srcOrd="1" destOrd="0" presId="urn:microsoft.com/office/officeart/2005/8/layout/list1"/>
    <dgm:cxn modelId="{CDE532AE-98BE-4DCE-B925-5055509A1C50}" type="presOf" srcId="{52D66510-8426-440E-BE92-CB33B2D01085}" destId="{EF9AFF87-AD8B-43A2-8333-BF268C820D00}" srcOrd="0" destOrd="0" presId="urn:microsoft.com/office/officeart/2005/8/layout/list1"/>
    <dgm:cxn modelId="{9BAB2239-9880-4B5F-A169-FFDE94B449D1}" type="presParOf" srcId="{6E796AAB-73C8-4D16-8014-3FDB96BAB35B}" destId="{4AC1CF75-4817-4297-9965-2B629CE5F5CD}" srcOrd="0" destOrd="0" presId="urn:microsoft.com/office/officeart/2005/8/layout/list1"/>
    <dgm:cxn modelId="{C445A1E6-B840-411D-9A86-F1350BDE030E}" type="presParOf" srcId="{4AC1CF75-4817-4297-9965-2B629CE5F5CD}" destId="{EF9AFF87-AD8B-43A2-8333-BF268C820D00}" srcOrd="0" destOrd="0" presId="urn:microsoft.com/office/officeart/2005/8/layout/list1"/>
    <dgm:cxn modelId="{BDC78D5D-EE0A-49C1-99BD-45682AC9B5BC}" type="presParOf" srcId="{4AC1CF75-4817-4297-9965-2B629CE5F5CD}" destId="{09B6A9CC-23A7-4308-B929-4520774CA92F}" srcOrd="1" destOrd="0" presId="urn:microsoft.com/office/officeart/2005/8/layout/list1"/>
    <dgm:cxn modelId="{0760959D-3B14-47DA-ABA9-DE33C4E5020C}" type="presParOf" srcId="{6E796AAB-73C8-4D16-8014-3FDB96BAB35B}" destId="{14347D6E-8444-465C-B070-3A5DB9ADDD1C}" srcOrd="1" destOrd="0" presId="urn:microsoft.com/office/officeart/2005/8/layout/list1"/>
    <dgm:cxn modelId="{75E655F8-54E6-443D-A299-FEDC8B854450}" type="presParOf" srcId="{6E796AAB-73C8-4D16-8014-3FDB96BAB35B}" destId="{D3F17B50-644F-4C0C-ADDE-BB94FC61D6CE}" srcOrd="2" destOrd="0" presId="urn:microsoft.com/office/officeart/2005/8/layout/list1"/>
    <dgm:cxn modelId="{645CE8C1-6C1B-4132-B426-FC869A89FC67}" type="presParOf" srcId="{6E796AAB-73C8-4D16-8014-3FDB96BAB35B}" destId="{8145BF16-60A1-4980-95B8-071CB8E58FCD}" srcOrd="3" destOrd="0" presId="urn:microsoft.com/office/officeart/2005/8/layout/list1"/>
    <dgm:cxn modelId="{CCB4450E-7527-40D5-8AD1-5A122ECCC82B}" type="presParOf" srcId="{6E796AAB-73C8-4D16-8014-3FDB96BAB35B}" destId="{3A9AA978-98C1-46E3-93EE-36384C74A7D5}" srcOrd="4" destOrd="0" presId="urn:microsoft.com/office/officeart/2005/8/layout/list1"/>
    <dgm:cxn modelId="{E2A966C4-FF76-43F9-8CD9-A2F25513B69E}" type="presParOf" srcId="{3A9AA978-98C1-46E3-93EE-36384C74A7D5}" destId="{4EC7A0E5-4BEF-445C-BFC8-220936AF0203}" srcOrd="0" destOrd="0" presId="urn:microsoft.com/office/officeart/2005/8/layout/list1"/>
    <dgm:cxn modelId="{B6E8FF9E-E4B8-46C4-94BD-0D3698E62A54}" type="presParOf" srcId="{3A9AA978-98C1-46E3-93EE-36384C74A7D5}" destId="{F092D71E-FA35-44D2-AB3E-70825381B551}" srcOrd="1" destOrd="0" presId="urn:microsoft.com/office/officeart/2005/8/layout/list1"/>
    <dgm:cxn modelId="{6266735A-B40B-4F38-8BD8-A251D2A138A4}" type="presParOf" srcId="{6E796AAB-73C8-4D16-8014-3FDB96BAB35B}" destId="{F2F0077E-0B8C-4F95-A5D6-88F10D8B794F}" srcOrd="5" destOrd="0" presId="urn:microsoft.com/office/officeart/2005/8/layout/list1"/>
    <dgm:cxn modelId="{89C3ED77-02A9-45E9-9466-B5CB5E8B7A23}" type="presParOf" srcId="{6E796AAB-73C8-4D16-8014-3FDB96BAB35B}" destId="{F333EC07-D806-4706-A92B-3CF015174DA0}" srcOrd="6" destOrd="0" presId="urn:microsoft.com/office/officeart/2005/8/layout/list1"/>
    <dgm:cxn modelId="{E2E6D727-1DC5-49F9-A5A0-1A8622E94992}" type="presParOf" srcId="{6E796AAB-73C8-4D16-8014-3FDB96BAB35B}" destId="{1CF8AA49-0BB8-41B7-8D88-3465B1C1B932}" srcOrd="7" destOrd="0" presId="urn:microsoft.com/office/officeart/2005/8/layout/list1"/>
    <dgm:cxn modelId="{7F077B2F-F472-4D55-8FA4-E436D723EFF5}" type="presParOf" srcId="{6E796AAB-73C8-4D16-8014-3FDB96BAB35B}" destId="{78E80989-DAFF-43B6-846A-700EBF8D6245}" srcOrd="8" destOrd="0" presId="urn:microsoft.com/office/officeart/2005/8/layout/list1"/>
    <dgm:cxn modelId="{D9AF07BB-2A78-4C5E-B215-5DF62EFAEE40}" type="presParOf" srcId="{78E80989-DAFF-43B6-846A-700EBF8D6245}" destId="{33A27FAA-C892-40B0-B940-A289C0A27DEF}" srcOrd="0" destOrd="0" presId="urn:microsoft.com/office/officeart/2005/8/layout/list1"/>
    <dgm:cxn modelId="{73AE003C-0B91-4381-8BC8-4A3B7636F323}" type="presParOf" srcId="{78E80989-DAFF-43B6-846A-700EBF8D6245}" destId="{A016A671-965F-4633-9447-5D03DA0DF02C}" srcOrd="1" destOrd="0" presId="urn:microsoft.com/office/officeart/2005/8/layout/list1"/>
    <dgm:cxn modelId="{A4FE5891-6D17-49F6-84DF-2B82FA3B264F}" type="presParOf" srcId="{6E796AAB-73C8-4D16-8014-3FDB96BAB35B}" destId="{C0F25E1D-C952-4C9B-86F3-A5CFF753A1D7}" srcOrd="9" destOrd="0" presId="urn:microsoft.com/office/officeart/2005/8/layout/list1"/>
    <dgm:cxn modelId="{A0AA4E2D-BB69-4A73-9C0D-751A9EA76810}" type="presParOf" srcId="{6E796AAB-73C8-4D16-8014-3FDB96BAB35B}" destId="{8C059968-082C-41DC-B77D-59AF42D12AF1}" srcOrd="10" destOrd="0" presId="urn:microsoft.com/office/officeart/2005/8/layout/list1"/>
    <dgm:cxn modelId="{2F2F5565-2831-486A-B9FE-4A1187E690AC}" type="presParOf" srcId="{6E796AAB-73C8-4D16-8014-3FDB96BAB35B}" destId="{A13B2E9A-79A7-497E-B47B-B5BE192C8951}" srcOrd="11" destOrd="0" presId="urn:microsoft.com/office/officeart/2005/8/layout/list1"/>
    <dgm:cxn modelId="{2DF4FEBB-69BE-4B0D-BD45-1E73341229A8}" type="presParOf" srcId="{6E796AAB-73C8-4D16-8014-3FDB96BAB35B}" destId="{0E7FBCDB-BDA0-4922-B078-D9F25191F8DD}" srcOrd="12" destOrd="0" presId="urn:microsoft.com/office/officeart/2005/8/layout/list1"/>
    <dgm:cxn modelId="{C0A8994E-8E46-4F2D-9209-A9CB2FF4DF52}" type="presParOf" srcId="{0E7FBCDB-BDA0-4922-B078-D9F25191F8DD}" destId="{918FA037-77B8-4E81-9D7A-DD94650CA8D1}" srcOrd="0" destOrd="0" presId="urn:microsoft.com/office/officeart/2005/8/layout/list1"/>
    <dgm:cxn modelId="{DDA4D902-C887-4E89-ACBE-826F68E2CBE3}" type="presParOf" srcId="{0E7FBCDB-BDA0-4922-B078-D9F25191F8DD}" destId="{2E1D30B3-DAA1-4DFA-B2B9-5F675B9C4AFF}" srcOrd="1" destOrd="0" presId="urn:microsoft.com/office/officeart/2005/8/layout/list1"/>
    <dgm:cxn modelId="{6527FA0F-1C77-4AD9-970F-E6924EDA95F8}" type="presParOf" srcId="{6E796AAB-73C8-4D16-8014-3FDB96BAB35B}" destId="{4122E58E-508B-4062-BAC8-679837D0C68F}" srcOrd="13" destOrd="0" presId="urn:microsoft.com/office/officeart/2005/8/layout/list1"/>
    <dgm:cxn modelId="{286ABE10-49D6-47E4-A926-D7BC20A8CC04}" type="presParOf" srcId="{6E796AAB-73C8-4D16-8014-3FDB96BAB35B}" destId="{DB56D23D-51FB-4BAA-ADCB-82657B873F35}" srcOrd="14" destOrd="0" presId="urn:microsoft.com/office/officeart/2005/8/layout/list1"/>
    <dgm:cxn modelId="{BA31B6AF-0C0B-46C1-80B4-13665967749C}" type="presParOf" srcId="{6E796AAB-73C8-4D16-8014-3FDB96BAB35B}" destId="{0BD7DF61-8E05-41D5-837F-1707F69C1DBE}" srcOrd="15" destOrd="0" presId="urn:microsoft.com/office/officeart/2005/8/layout/list1"/>
    <dgm:cxn modelId="{071B3D29-0D24-46DA-A10F-F009470A3067}" type="presParOf" srcId="{6E796AAB-73C8-4D16-8014-3FDB96BAB35B}" destId="{931C3A77-7C62-49A6-A4D1-D6DC4E031E01}" srcOrd="16" destOrd="0" presId="urn:microsoft.com/office/officeart/2005/8/layout/list1"/>
    <dgm:cxn modelId="{27AF0056-B509-45DF-BE74-2272E6C5B924}" type="presParOf" srcId="{931C3A77-7C62-49A6-A4D1-D6DC4E031E01}" destId="{6F464E8F-8B08-43EA-BB0F-6BC75F0007EC}" srcOrd="0" destOrd="0" presId="urn:microsoft.com/office/officeart/2005/8/layout/list1"/>
    <dgm:cxn modelId="{435F23F3-4CB7-41E0-8199-37211A5B1F5F}" type="presParOf" srcId="{931C3A77-7C62-49A6-A4D1-D6DC4E031E01}" destId="{3FA37B64-B7A8-4160-BE10-02DD147F974E}" srcOrd="1" destOrd="0" presId="urn:microsoft.com/office/officeart/2005/8/layout/list1"/>
    <dgm:cxn modelId="{14FDFB65-1E62-4602-954D-7D6892C70494}" type="presParOf" srcId="{6E796AAB-73C8-4D16-8014-3FDB96BAB35B}" destId="{27FFCDFB-31A5-4159-BD0B-865D7662F485}" srcOrd="17" destOrd="0" presId="urn:microsoft.com/office/officeart/2005/8/layout/list1"/>
    <dgm:cxn modelId="{433DF139-9EB5-448A-9FBB-A4DA0C281829}" type="presParOf" srcId="{6E796AAB-73C8-4D16-8014-3FDB96BAB35B}" destId="{CDC4C053-988C-4963-9B15-3FD36E36B134}" srcOrd="18" destOrd="0" presId="urn:microsoft.com/office/officeart/2005/8/layout/list1"/>
    <dgm:cxn modelId="{19E45C75-D56D-4706-B000-8B5ADA592C73}" type="presParOf" srcId="{6E796AAB-73C8-4D16-8014-3FDB96BAB35B}" destId="{74EE8E32-7148-4335-8B19-81C7245BB684}" srcOrd="19" destOrd="0" presId="urn:microsoft.com/office/officeart/2005/8/layout/list1"/>
    <dgm:cxn modelId="{29F1640F-275F-4F9F-8262-0709655F7E14}" type="presParOf" srcId="{6E796AAB-73C8-4D16-8014-3FDB96BAB35B}" destId="{9BD3A2BD-FF44-40F0-9CC5-4FEEB13AC67B}" srcOrd="20" destOrd="0" presId="urn:microsoft.com/office/officeart/2005/8/layout/list1"/>
    <dgm:cxn modelId="{87CB2C30-E3D2-4EC6-9946-59AB9ECF401A}" type="presParOf" srcId="{9BD3A2BD-FF44-40F0-9CC5-4FEEB13AC67B}" destId="{83A4B6A5-831D-4ACE-AA9E-295EF1B0D71B}" srcOrd="0" destOrd="0" presId="urn:microsoft.com/office/officeart/2005/8/layout/list1"/>
    <dgm:cxn modelId="{DD120186-6FAD-401C-828E-D89C651AB632}" type="presParOf" srcId="{9BD3A2BD-FF44-40F0-9CC5-4FEEB13AC67B}" destId="{9109761F-387E-48F6-BB03-20D6DE0DF4D9}" srcOrd="1" destOrd="0" presId="urn:microsoft.com/office/officeart/2005/8/layout/list1"/>
    <dgm:cxn modelId="{B2C5063B-002A-42C6-98FD-5F54D19B8D58}" type="presParOf" srcId="{6E796AAB-73C8-4D16-8014-3FDB96BAB35B}" destId="{9CEC7CD8-8B2E-478A-BCFD-08C9D8289843}" srcOrd="21" destOrd="0" presId="urn:microsoft.com/office/officeart/2005/8/layout/list1"/>
    <dgm:cxn modelId="{7882FEAE-BAB4-4E9C-B8C5-7A8FF8BF84E0}" type="presParOf" srcId="{6E796AAB-73C8-4D16-8014-3FDB96BAB35B}" destId="{FB581043-9249-4B72-95DB-96A49117EACA}" srcOrd="22" destOrd="0" presId="urn:microsoft.com/office/officeart/2005/8/layout/list1"/>
    <dgm:cxn modelId="{5DEDF072-20A3-403F-AF18-9AAD513FCC5C}" type="presParOf" srcId="{6E796AAB-73C8-4D16-8014-3FDB96BAB35B}" destId="{AC9E9A97-F1A6-4863-B212-A37A04789BF0}" srcOrd="23" destOrd="0" presId="urn:microsoft.com/office/officeart/2005/8/layout/list1"/>
    <dgm:cxn modelId="{D2485E4D-37B5-4D61-9DD1-6A88EA0B4B0A}" type="presParOf" srcId="{6E796AAB-73C8-4D16-8014-3FDB96BAB35B}" destId="{547D6093-1705-442F-ABA8-2324C5EF16E2}" srcOrd="24" destOrd="0" presId="urn:microsoft.com/office/officeart/2005/8/layout/list1"/>
    <dgm:cxn modelId="{BEB2737E-8597-487A-ABE1-A0DC29F85B9C}" type="presParOf" srcId="{547D6093-1705-442F-ABA8-2324C5EF16E2}" destId="{857B4C31-06A3-44DE-9B31-0AD88CD68260}" srcOrd="0" destOrd="0" presId="urn:microsoft.com/office/officeart/2005/8/layout/list1"/>
    <dgm:cxn modelId="{DCB331D4-C948-409A-B957-2F88CD5CD244}" type="presParOf" srcId="{547D6093-1705-442F-ABA8-2324C5EF16E2}" destId="{4DBF7111-1EF0-4490-B93A-6B3D8B75640E}" srcOrd="1" destOrd="0" presId="urn:microsoft.com/office/officeart/2005/8/layout/list1"/>
    <dgm:cxn modelId="{7EF9848B-024C-43A1-93C8-F081FB630A5D}" type="presParOf" srcId="{6E796AAB-73C8-4D16-8014-3FDB96BAB35B}" destId="{8F8793EB-9299-4A47-AA2A-31663F102078}" srcOrd="25" destOrd="0" presId="urn:microsoft.com/office/officeart/2005/8/layout/list1"/>
    <dgm:cxn modelId="{29F68CCF-4A5F-4387-A522-0EFE691A99B5}" type="presParOf" srcId="{6E796AAB-73C8-4D16-8014-3FDB96BAB35B}" destId="{FAA24BC5-D71B-407B-844C-67502B5182BC}" srcOrd="26" destOrd="0" presId="urn:microsoft.com/office/officeart/2005/8/layout/list1"/>
    <dgm:cxn modelId="{17C35AF8-E2D7-41F3-8ACB-713ED4829357}" type="presParOf" srcId="{6E796AAB-73C8-4D16-8014-3FDB96BAB35B}" destId="{5948D158-453C-47FE-AD50-A501431A12C0}" srcOrd="27" destOrd="0" presId="urn:microsoft.com/office/officeart/2005/8/layout/list1"/>
    <dgm:cxn modelId="{39876BF9-BA90-4FD1-B5A6-D776ADB70C6E}" type="presParOf" srcId="{6E796AAB-73C8-4D16-8014-3FDB96BAB35B}" destId="{B856D822-EE96-444F-8031-DD04B5593108}" srcOrd="28" destOrd="0" presId="urn:microsoft.com/office/officeart/2005/8/layout/list1"/>
    <dgm:cxn modelId="{AFBABBED-89F6-4D83-B6C7-1826345EC17D}" type="presParOf" srcId="{B856D822-EE96-444F-8031-DD04B5593108}" destId="{97EEF82F-D064-4A1B-A9F6-365B77E2195E}" srcOrd="0" destOrd="0" presId="urn:microsoft.com/office/officeart/2005/8/layout/list1"/>
    <dgm:cxn modelId="{2AAE96BC-AB61-4245-B387-83C471ED93DF}" type="presParOf" srcId="{B856D822-EE96-444F-8031-DD04B5593108}" destId="{697DE01E-632A-42F1-8253-0B741743E67F}" srcOrd="1" destOrd="0" presId="urn:microsoft.com/office/officeart/2005/8/layout/list1"/>
    <dgm:cxn modelId="{37E99F5A-7B5C-48E2-86EF-3DACB89EB641}" type="presParOf" srcId="{6E796AAB-73C8-4D16-8014-3FDB96BAB35B}" destId="{BAD92AD6-C042-40FA-A0A9-575962419892}" srcOrd="29" destOrd="0" presId="urn:microsoft.com/office/officeart/2005/8/layout/list1"/>
    <dgm:cxn modelId="{C7B9A36A-EC72-4543-A5C3-DAA4A0F187FD}" type="presParOf" srcId="{6E796AAB-73C8-4D16-8014-3FDB96BAB35B}" destId="{EBE24CA3-EB17-4E93-8054-A4B79A1471D8}"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F9E516-A1DC-4EA6-9515-1492B634E7DF}" type="doc">
      <dgm:prSet loTypeId="urn:microsoft.com/office/officeart/2005/8/layout/process4" loCatId="list" qsTypeId="urn:microsoft.com/office/officeart/2005/8/quickstyle/simple4" qsCatId="simple" csTypeId="urn:microsoft.com/office/officeart/2005/8/colors/colorful2" csCatId="colorful"/>
      <dgm:spPr/>
      <dgm:t>
        <a:bodyPr/>
        <a:lstStyle/>
        <a:p>
          <a:endParaRPr lang="en-US"/>
        </a:p>
      </dgm:t>
    </dgm:pt>
    <dgm:pt modelId="{0638BDC8-B61A-450C-8DB0-6DDF74FB3C6F}">
      <dgm:prSet/>
      <dgm:spPr/>
      <dgm:t>
        <a:bodyPr/>
        <a:lstStyle/>
        <a:p>
          <a:pPr rtl="0"/>
          <a:r>
            <a:rPr lang="en-US" dirty="0" smtClean="0"/>
            <a:t>Briefly review what was presented</a:t>
          </a:r>
          <a:endParaRPr lang="en-US" dirty="0"/>
        </a:p>
      </dgm:t>
    </dgm:pt>
    <dgm:pt modelId="{395DFA26-2C1E-4841-84F3-643DE95FF54B}" type="parTrans" cxnId="{534C42C9-3B30-4B97-88A3-68EE4E195638}">
      <dgm:prSet/>
      <dgm:spPr/>
      <dgm:t>
        <a:bodyPr/>
        <a:lstStyle/>
        <a:p>
          <a:endParaRPr lang="en-US"/>
        </a:p>
      </dgm:t>
    </dgm:pt>
    <dgm:pt modelId="{14C67EAC-CA73-4965-9F21-1E5FCF6E0613}" type="sibTrans" cxnId="{534C42C9-3B30-4B97-88A3-68EE4E195638}">
      <dgm:prSet/>
      <dgm:spPr/>
      <dgm:t>
        <a:bodyPr/>
        <a:lstStyle/>
        <a:p>
          <a:endParaRPr lang="en-US"/>
        </a:p>
      </dgm:t>
    </dgm:pt>
    <dgm:pt modelId="{2E347643-FF46-4BCA-AC43-859258899652}">
      <dgm:prSet/>
      <dgm:spPr/>
      <dgm:t>
        <a:bodyPr/>
        <a:lstStyle/>
        <a:p>
          <a:pPr rtl="0"/>
          <a:r>
            <a:rPr lang="en-US" dirty="0" smtClean="0"/>
            <a:t>Identify ways to apply training</a:t>
          </a:r>
          <a:endParaRPr lang="en-US" dirty="0"/>
        </a:p>
      </dgm:t>
    </dgm:pt>
    <dgm:pt modelId="{4DD743B9-D733-45DD-B702-100AD5F9C7CD}" type="parTrans" cxnId="{5AEF55BB-D7B5-4703-9AF0-14974FB3F1EB}">
      <dgm:prSet/>
      <dgm:spPr/>
      <dgm:t>
        <a:bodyPr/>
        <a:lstStyle/>
        <a:p>
          <a:endParaRPr lang="en-US"/>
        </a:p>
      </dgm:t>
    </dgm:pt>
    <dgm:pt modelId="{7966AF63-A737-4AFE-A84C-38159F10FADC}" type="sibTrans" cxnId="{5AEF55BB-D7B5-4703-9AF0-14974FB3F1EB}">
      <dgm:prSet/>
      <dgm:spPr/>
      <dgm:t>
        <a:bodyPr/>
        <a:lstStyle/>
        <a:p>
          <a:endParaRPr lang="en-US"/>
        </a:p>
      </dgm:t>
    </dgm:pt>
    <dgm:pt modelId="{DF179177-F4C0-4F40-A018-02E02B459681}">
      <dgm:prSet/>
      <dgm:spPr/>
      <dgm:t>
        <a:bodyPr/>
        <a:lstStyle/>
        <a:p>
          <a:pPr rtl="0"/>
          <a:r>
            <a:rPr lang="en-US" dirty="0" smtClean="0"/>
            <a:t>Request feedback on training session</a:t>
          </a:r>
          <a:endParaRPr lang="en-US" dirty="0"/>
        </a:p>
      </dgm:t>
    </dgm:pt>
    <dgm:pt modelId="{AB8F40ED-5427-411B-B929-43FA78630491}" type="parTrans" cxnId="{202E7B8E-EE36-43C0-BF6A-04FC32278889}">
      <dgm:prSet/>
      <dgm:spPr/>
      <dgm:t>
        <a:bodyPr/>
        <a:lstStyle/>
        <a:p>
          <a:endParaRPr lang="en-US"/>
        </a:p>
      </dgm:t>
    </dgm:pt>
    <dgm:pt modelId="{8D1DD999-7561-43E7-A435-A53724E6BCBD}" type="sibTrans" cxnId="{202E7B8E-EE36-43C0-BF6A-04FC32278889}">
      <dgm:prSet/>
      <dgm:spPr/>
      <dgm:t>
        <a:bodyPr/>
        <a:lstStyle/>
        <a:p>
          <a:endParaRPr lang="en-US"/>
        </a:p>
      </dgm:t>
    </dgm:pt>
    <dgm:pt modelId="{4680E655-2677-451F-917E-68E268642C50}" type="pres">
      <dgm:prSet presAssocID="{7EF9E516-A1DC-4EA6-9515-1492B634E7DF}" presName="Name0" presStyleCnt="0">
        <dgm:presLayoutVars>
          <dgm:dir/>
          <dgm:animLvl val="lvl"/>
          <dgm:resizeHandles val="exact"/>
        </dgm:presLayoutVars>
      </dgm:prSet>
      <dgm:spPr/>
      <dgm:t>
        <a:bodyPr/>
        <a:lstStyle/>
        <a:p>
          <a:endParaRPr lang="en-US"/>
        </a:p>
      </dgm:t>
    </dgm:pt>
    <dgm:pt modelId="{1D317E7F-7248-4191-9032-8BCBEB5439CF}" type="pres">
      <dgm:prSet presAssocID="{DF179177-F4C0-4F40-A018-02E02B459681}" presName="boxAndChildren" presStyleCnt="0"/>
      <dgm:spPr/>
    </dgm:pt>
    <dgm:pt modelId="{171C4682-78CB-42B7-9AE6-A67DC8079060}" type="pres">
      <dgm:prSet presAssocID="{DF179177-F4C0-4F40-A018-02E02B459681}" presName="parentTextBox" presStyleLbl="node1" presStyleIdx="0" presStyleCnt="3"/>
      <dgm:spPr/>
      <dgm:t>
        <a:bodyPr/>
        <a:lstStyle/>
        <a:p>
          <a:endParaRPr lang="en-US"/>
        </a:p>
      </dgm:t>
    </dgm:pt>
    <dgm:pt modelId="{7EB89385-707D-40AC-B0FC-4F41237E9352}" type="pres">
      <dgm:prSet presAssocID="{7966AF63-A737-4AFE-A84C-38159F10FADC}" presName="sp" presStyleCnt="0"/>
      <dgm:spPr/>
    </dgm:pt>
    <dgm:pt modelId="{D389B010-74BA-45BD-AA2C-C9961CE4A5A0}" type="pres">
      <dgm:prSet presAssocID="{2E347643-FF46-4BCA-AC43-859258899652}" presName="arrowAndChildren" presStyleCnt="0"/>
      <dgm:spPr/>
    </dgm:pt>
    <dgm:pt modelId="{9BBA3F91-8F3A-48AF-BD7E-9667E0A3E861}" type="pres">
      <dgm:prSet presAssocID="{2E347643-FF46-4BCA-AC43-859258899652}" presName="parentTextArrow" presStyleLbl="node1" presStyleIdx="1" presStyleCnt="3"/>
      <dgm:spPr/>
      <dgm:t>
        <a:bodyPr/>
        <a:lstStyle/>
        <a:p>
          <a:endParaRPr lang="en-US"/>
        </a:p>
      </dgm:t>
    </dgm:pt>
    <dgm:pt modelId="{13FE9535-D5C7-4F75-9DA6-9E29B5EEC63B}" type="pres">
      <dgm:prSet presAssocID="{14C67EAC-CA73-4965-9F21-1E5FCF6E0613}" presName="sp" presStyleCnt="0"/>
      <dgm:spPr/>
    </dgm:pt>
    <dgm:pt modelId="{37CE109A-4991-4FDC-B9C5-35DAB7371387}" type="pres">
      <dgm:prSet presAssocID="{0638BDC8-B61A-450C-8DB0-6DDF74FB3C6F}" presName="arrowAndChildren" presStyleCnt="0"/>
      <dgm:spPr/>
    </dgm:pt>
    <dgm:pt modelId="{B5C1E508-F2F0-412C-8C96-F11749182652}" type="pres">
      <dgm:prSet presAssocID="{0638BDC8-B61A-450C-8DB0-6DDF74FB3C6F}" presName="parentTextArrow" presStyleLbl="node1" presStyleIdx="2" presStyleCnt="3"/>
      <dgm:spPr/>
      <dgm:t>
        <a:bodyPr/>
        <a:lstStyle/>
        <a:p>
          <a:endParaRPr lang="en-US"/>
        </a:p>
      </dgm:t>
    </dgm:pt>
  </dgm:ptLst>
  <dgm:cxnLst>
    <dgm:cxn modelId="{8F8984CC-7132-4BAC-8B19-B658E0D5FCF8}" type="presOf" srcId="{7EF9E516-A1DC-4EA6-9515-1492B634E7DF}" destId="{4680E655-2677-451F-917E-68E268642C50}" srcOrd="0" destOrd="0" presId="urn:microsoft.com/office/officeart/2005/8/layout/process4"/>
    <dgm:cxn modelId="{042C2B38-1CF5-4FAA-B5D7-15BAD3EAC3E3}" type="presOf" srcId="{DF179177-F4C0-4F40-A018-02E02B459681}" destId="{171C4682-78CB-42B7-9AE6-A67DC8079060}" srcOrd="0" destOrd="0" presId="urn:microsoft.com/office/officeart/2005/8/layout/process4"/>
    <dgm:cxn modelId="{534C42C9-3B30-4B97-88A3-68EE4E195638}" srcId="{7EF9E516-A1DC-4EA6-9515-1492B634E7DF}" destId="{0638BDC8-B61A-450C-8DB0-6DDF74FB3C6F}" srcOrd="0" destOrd="0" parTransId="{395DFA26-2C1E-4841-84F3-643DE95FF54B}" sibTransId="{14C67EAC-CA73-4965-9F21-1E5FCF6E0613}"/>
    <dgm:cxn modelId="{202E7B8E-EE36-43C0-BF6A-04FC32278889}" srcId="{7EF9E516-A1DC-4EA6-9515-1492B634E7DF}" destId="{DF179177-F4C0-4F40-A018-02E02B459681}" srcOrd="2" destOrd="0" parTransId="{AB8F40ED-5427-411B-B929-43FA78630491}" sibTransId="{8D1DD999-7561-43E7-A435-A53724E6BCBD}"/>
    <dgm:cxn modelId="{456C8980-913D-43C2-BE1E-661DD887503C}" type="presOf" srcId="{0638BDC8-B61A-450C-8DB0-6DDF74FB3C6F}" destId="{B5C1E508-F2F0-412C-8C96-F11749182652}" srcOrd="0" destOrd="0" presId="urn:microsoft.com/office/officeart/2005/8/layout/process4"/>
    <dgm:cxn modelId="{AED34050-7484-451D-8A6B-BAAB96BAF00E}" type="presOf" srcId="{2E347643-FF46-4BCA-AC43-859258899652}" destId="{9BBA3F91-8F3A-48AF-BD7E-9667E0A3E861}" srcOrd="0" destOrd="0" presId="urn:microsoft.com/office/officeart/2005/8/layout/process4"/>
    <dgm:cxn modelId="{5AEF55BB-D7B5-4703-9AF0-14974FB3F1EB}" srcId="{7EF9E516-A1DC-4EA6-9515-1492B634E7DF}" destId="{2E347643-FF46-4BCA-AC43-859258899652}" srcOrd="1" destOrd="0" parTransId="{4DD743B9-D733-45DD-B702-100AD5F9C7CD}" sibTransId="{7966AF63-A737-4AFE-A84C-38159F10FADC}"/>
    <dgm:cxn modelId="{835AE006-42BA-4E5E-ABC0-0697F9A3B49B}" type="presParOf" srcId="{4680E655-2677-451F-917E-68E268642C50}" destId="{1D317E7F-7248-4191-9032-8BCBEB5439CF}" srcOrd="0" destOrd="0" presId="urn:microsoft.com/office/officeart/2005/8/layout/process4"/>
    <dgm:cxn modelId="{6BD78FCE-455A-4A39-9250-EAEB43048236}" type="presParOf" srcId="{1D317E7F-7248-4191-9032-8BCBEB5439CF}" destId="{171C4682-78CB-42B7-9AE6-A67DC8079060}" srcOrd="0" destOrd="0" presId="urn:microsoft.com/office/officeart/2005/8/layout/process4"/>
    <dgm:cxn modelId="{9916496E-C49F-44C4-8135-15169DAAA70A}" type="presParOf" srcId="{4680E655-2677-451F-917E-68E268642C50}" destId="{7EB89385-707D-40AC-B0FC-4F41237E9352}" srcOrd="1" destOrd="0" presId="urn:microsoft.com/office/officeart/2005/8/layout/process4"/>
    <dgm:cxn modelId="{79B23D5E-A106-44B8-8ACA-2516DABC1412}" type="presParOf" srcId="{4680E655-2677-451F-917E-68E268642C50}" destId="{D389B010-74BA-45BD-AA2C-C9961CE4A5A0}" srcOrd="2" destOrd="0" presId="urn:microsoft.com/office/officeart/2005/8/layout/process4"/>
    <dgm:cxn modelId="{2C48A35B-58F2-418C-AFF8-4DF1C2548A1E}" type="presParOf" srcId="{D389B010-74BA-45BD-AA2C-C9961CE4A5A0}" destId="{9BBA3F91-8F3A-48AF-BD7E-9667E0A3E861}" srcOrd="0" destOrd="0" presId="urn:microsoft.com/office/officeart/2005/8/layout/process4"/>
    <dgm:cxn modelId="{949B02FF-EC00-47FA-BA81-49C2CE34AF86}" type="presParOf" srcId="{4680E655-2677-451F-917E-68E268642C50}" destId="{13FE9535-D5C7-4F75-9DA6-9E29B5EEC63B}" srcOrd="3" destOrd="0" presId="urn:microsoft.com/office/officeart/2005/8/layout/process4"/>
    <dgm:cxn modelId="{609E0B0D-752A-4D58-BA67-EE58B1BA4EEA}" type="presParOf" srcId="{4680E655-2677-451F-917E-68E268642C50}" destId="{37CE109A-4991-4FDC-B9C5-35DAB7371387}" srcOrd="4" destOrd="0" presId="urn:microsoft.com/office/officeart/2005/8/layout/process4"/>
    <dgm:cxn modelId="{E4C23198-3432-499D-BCE6-29FB3C2F5748}" type="presParOf" srcId="{37CE109A-4991-4FDC-B9C5-35DAB7371387}" destId="{B5C1E508-F2F0-412C-8C96-F1174918265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68E10411-F477-4335-AEC2-1A48F1CDBA7A}" type="slidenum">
              <a:rPr lang="en-US"/>
              <a:pPr/>
              <a:t>‹#›</a:t>
            </a:fld>
            <a:endParaRPr lang="en-US"/>
          </a:p>
        </p:txBody>
      </p:sp>
    </p:spTree>
    <p:extLst>
      <p:ext uri="{BB962C8B-B14F-4D97-AF65-F5344CB8AC3E}">
        <p14:creationId xmlns:p14="http://schemas.microsoft.com/office/powerpoint/2010/main" val="2350165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9DB6C80E-3CE1-4278-BEB6-A2309A0F59C0}" type="slidenum">
              <a:rPr lang="en-US"/>
              <a:pPr/>
              <a:t>‹#›</a:t>
            </a:fld>
            <a:endParaRPr lang="en-US"/>
          </a:p>
        </p:txBody>
      </p:sp>
    </p:spTree>
    <p:extLst>
      <p:ext uri="{BB962C8B-B14F-4D97-AF65-F5344CB8AC3E}">
        <p14:creationId xmlns:p14="http://schemas.microsoft.com/office/powerpoint/2010/main" val="12655102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Flash Card –Red and Green</a:t>
            </a:r>
          </a:p>
          <a:p>
            <a:r>
              <a:rPr lang="en-US" baseline="0" dirty="0" smtClean="0"/>
              <a:t>1.Write on Red one word – Problem .</a:t>
            </a:r>
            <a:r>
              <a:rPr lang="en-US" baseline="0" dirty="0" err="1" smtClean="0"/>
              <a:t>ie</a:t>
            </a:r>
            <a:r>
              <a:rPr lang="en-US" baseline="0" dirty="0" smtClean="0"/>
              <a:t>. Planning, goal setting, Monitoring, Communication</a:t>
            </a:r>
          </a:p>
          <a:p>
            <a:r>
              <a:rPr lang="en-US" baseline="0" dirty="0" smtClean="0"/>
              <a:t>2. Write on Green Card –one word solutions </a:t>
            </a:r>
            <a:r>
              <a:rPr lang="en-US" baseline="0" dirty="0" err="1" smtClean="0"/>
              <a:t>ie</a:t>
            </a:r>
            <a:r>
              <a:rPr lang="en-US" baseline="0" dirty="0" smtClean="0"/>
              <a:t>. Planning, goal setting, Monitoring, Communication</a:t>
            </a:r>
            <a:endParaRPr lang="en-GB" dirty="0"/>
          </a:p>
        </p:txBody>
      </p:sp>
      <p:sp>
        <p:nvSpPr>
          <p:cNvPr id="4" name="Slide Number Placeholder 3"/>
          <p:cNvSpPr>
            <a:spLocks noGrp="1"/>
          </p:cNvSpPr>
          <p:nvPr>
            <p:ph type="sldNum" sz="quarter" idx="10"/>
          </p:nvPr>
        </p:nvSpPr>
        <p:spPr/>
        <p:txBody>
          <a:bodyPr/>
          <a:lstStyle/>
          <a:p>
            <a:fld id="{9DB6C80E-3CE1-4278-BEB6-A2309A0F59C0}" type="slidenum">
              <a:rPr lang="en-US" smtClean="0"/>
              <a:pPr/>
              <a:t>3</a:t>
            </a:fld>
            <a:endParaRPr lang="en-US"/>
          </a:p>
        </p:txBody>
      </p:sp>
    </p:spTree>
    <p:extLst>
      <p:ext uri="{BB962C8B-B14F-4D97-AF65-F5344CB8AC3E}">
        <p14:creationId xmlns:p14="http://schemas.microsoft.com/office/powerpoint/2010/main" val="2564200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Flash Card –Red and Green</a:t>
            </a:r>
          </a:p>
          <a:p>
            <a:r>
              <a:rPr lang="en-US" baseline="0" dirty="0" smtClean="0"/>
              <a:t>1.Write on Red one word – Problem .</a:t>
            </a:r>
            <a:r>
              <a:rPr lang="en-US" baseline="0" dirty="0" err="1" smtClean="0"/>
              <a:t>ie</a:t>
            </a:r>
            <a:r>
              <a:rPr lang="en-US" baseline="0" dirty="0" smtClean="0"/>
              <a:t>. Planning, goal setting, Monitoring, Communication</a:t>
            </a:r>
          </a:p>
          <a:p>
            <a:r>
              <a:rPr lang="en-US" baseline="0" dirty="0" smtClean="0"/>
              <a:t>2. Write on Green Card –one word solutions </a:t>
            </a:r>
            <a:r>
              <a:rPr lang="en-US" baseline="0" dirty="0" err="1" smtClean="0"/>
              <a:t>ie</a:t>
            </a:r>
            <a:r>
              <a:rPr lang="en-US" baseline="0" dirty="0" smtClean="0"/>
              <a:t>. Planning, goal setting, Monitoring, Communication</a:t>
            </a:r>
            <a:endParaRPr lang="en-GB" dirty="0"/>
          </a:p>
        </p:txBody>
      </p:sp>
      <p:sp>
        <p:nvSpPr>
          <p:cNvPr id="4" name="Slide Number Placeholder 3"/>
          <p:cNvSpPr>
            <a:spLocks noGrp="1"/>
          </p:cNvSpPr>
          <p:nvPr>
            <p:ph type="sldNum" sz="quarter" idx="10"/>
          </p:nvPr>
        </p:nvSpPr>
        <p:spPr/>
        <p:txBody>
          <a:bodyPr/>
          <a:lstStyle/>
          <a:p>
            <a:fld id="{9DB6C80E-3CE1-4278-BEB6-A2309A0F59C0}" type="slidenum">
              <a:rPr lang="en-US" smtClean="0"/>
              <a:pPr/>
              <a:t>4</a:t>
            </a:fld>
            <a:endParaRPr lang="en-US"/>
          </a:p>
        </p:txBody>
      </p:sp>
    </p:spTree>
    <p:extLst>
      <p:ext uri="{BB962C8B-B14F-4D97-AF65-F5344CB8AC3E}">
        <p14:creationId xmlns:p14="http://schemas.microsoft.com/office/powerpoint/2010/main" val="3204170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Flip</a:t>
            </a:r>
            <a:r>
              <a:rPr lang="en-US" baseline="0" dirty="0" smtClean="0"/>
              <a:t> Chat</a:t>
            </a:r>
            <a:endParaRPr lang="en-GB" dirty="0"/>
          </a:p>
        </p:txBody>
      </p:sp>
      <p:sp>
        <p:nvSpPr>
          <p:cNvPr id="4" name="Slide Number Placeholder 3"/>
          <p:cNvSpPr>
            <a:spLocks noGrp="1"/>
          </p:cNvSpPr>
          <p:nvPr>
            <p:ph type="sldNum" sz="quarter" idx="10"/>
          </p:nvPr>
        </p:nvSpPr>
        <p:spPr/>
        <p:txBody>
          <a:bodyPr/>
          <a:lstStyle/>
          <a:p>
            <a:fld id="{9DB6C80E-3CE1-4278-BEB6-A2309A0F59C0}" type="slidenum">
              <a:rPr lang="en-US" smtClean="0"/>
              <a:pPr/>
              <a:t>5</a:t>
            </a:fld>
            <a:endParaRPr lang="en-US"/>
          </a:p>
        </p:txBody>
      </p:sp>
    </p:spTree>
    <p:extLst>
      <p:ext uri="{BB962C8B-B14F-4D97-AF65-F5344CB8AC3E}">
        <p14:creationId xmlns:p14="http://schemas.microsoft.com/office/powerpoint/2010/main" val="2076364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Flip</a:t>
            </a:r>
            <a:r>
              <a:rPr lang="en-US" baseline="0" dirty="0" smtClean="0"/>
              <a:t> Chat</a:t>
            </a:r>
            <a:endParaRPr lang="en-GB" dirty="0"/>
          </a:p>
        </p:txBody>
      </p:sp>
      <p:sp>
        <p:nvSpPr>
          <p:cNvPr id="4" name="Slide Number Placeholder 3"/>
          <p:cNvSpPr>
            <a:spLocks noGrp="1"/>
          </p:cNvSpPr>
          <p:nvPr>
            <p:ph type="sldNum" sz="quarter" idx="10"/>
          </p:nvPr>
        </p:nvSpPr>
        <p:spPr/>
        <p:txBody>
          <a:bodyPr/>
          <a:lstStyle/>
          <a:p>
            <a:fld id="{9DB6C80E-3CE1-4278-BEB6-A2309A0F59C0}" type="slidenum">
              <a:rPr lang="en-US" smtClean="0"/>
              <a:pPr/>
              <a:t>8</a:t>
            </a:fld>
            <a:endParaRPr lang="en-US"/>
          </a:p>
        </p:txBody>
      </p:sp>
    </p:spTree>
    <p:extLst>
      <p:ext uri="{BB962C8B-B14F-4D97-AF65-F5344CB8AC3E}">
        <p14:creationId xmlns:p14="http://schemas.microsoft.com/office/powerpoint/2010/main" val="48759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Flip</a:t>
            </a:r>
            <a:r>
              <a:rPr lang="en-US" baseline="0" dirty="0" smtClean="0"/>
              <a:t> Chat</a:t>
            </a:r>
            <a:endParaRPr lang="en-GB" dirty="0"/>
          </a:p>
        </p:txBody>
      </p:sp>
      <p:sp>
        <p:nvSpPr>
          <p:cNvPr id="4" name="Slide Number Placeholder 3"/>
          <p:cNvSpPr>
            <a:spLocks noGrp="1"/>
          </p:cNvSpPr>
          <p:nvPr>
            <p:ph type="sldNum" sz="quarter" idx="10"/>
          </p:nvPr>
        </p:nvSpPr>
        <p:spPr/>
        <p:txBody>
          <a:bodyPr/>
          <a:lstStyle/>
          <a:p>
            <a:fld id="{9DB6C80E-3CE1-4278-BEB6-A2309A0F59C0}" type="slidenum">
              <a:rPr lang="en-US" smtClean="0"/>
              <a:pPr/>
              <a:t>10</a:t>
            </a:fld>
            <a:endParaRPr lang="en-US"/>
          </a:p>
        </p:txBody>
      </p:sp>
    </p:spTree>
    <p:extLst>
      <p:ext uri="{BB962C8B-B14F-4D97-AF65-F5344CB8AC3E}">
        <p14:creationId xmlns:p14="http://schemas.microsoft.com/office/powerpoint/2010/main" val="308171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Flash Card –Red and Green</a:t>
            </a:r>
          </a:p>
          <a:p>
            <a:r>
              <a:rPr lang="en-US" baseline="0" dirty="0" smtClean="0"/>
              <a:t>1.Write on Red one word – Problem .</a:t>
            </a:r>
            <a:r>
              <a:rPr lang="en-US" baseline="0" dirty="0" err="1" smtClean="0"/>
              <a:t>ie</a:t>
            </a:r>
            <a:r>
              <a:rPr lang="en-US" baseline="0" dirty="0" smtClean="0"/>
              <a:t>. Planning, goal setting, Monitoring, Communication</a:t>
            </a:r>
          </a:p>
          <a:p>
            <a:r>
              <a:rPr lang="en-US" baseline="0" dirty="0" smtClean="0"/>
              <a:t>2. Write on Green Card –one word solutions </a:t>
            </a:r>
            <a:r>
              <a:rPr lang="en-US" baseline="0" dirty="0" err="1" smtClean="0"/>
              <a:t>ie</a:t>
            </a:r>
            <a:r>
              <a:rPr lang="en-US" baseline="0" dirty="0" smtClean="0"/>
              <a:t>. Planning, goal setting, Monitoring, Communication</a:t>
            </a:r>
            <a:endParaRPr lang="en-GB" dirty="0"/>
          </a:p>
        </p:txBody>
      </p:sp>
      <p:sp>
        <p:nvSpPr>
          <p:cNvPr id="4" name="Slide Number Placeholder 3"/>
          <p:cNvSpPr>
            <a:spLocks noGrp="1"/>
          </p:cNvSpPr>
          <p:nvPr>
            <p:ph type="sldNum" sz="quarter" idx="10"/>
          </p:nvPr>
        </p:nvSpPr>
        <p:spPr/>
        <p:txBody>
          <a:bodyPr/>
          <a:lstStyle/>
          <a:p>
            <a:fld id="{9DB6C80E-3CE1-4278-BEB6-A2309A0F59C0}" type="slidenum">
              <a:rPr lang="en-US" smtClean="0"/>
              <a:pPr/>
              <a:t>19</a:t>
            </a:fld>
            <a:endParaRPr lang="en-US"/>
          </a:p>
        </p:txBody>
      </p:sp>
    </p:spTree>
    <p:extLst>
      <p:ext uri="{BB962C8B-B14F-4D97-AF65-F5344CB8AC3E}">
        <p14:creationId xmlns:p14="http://schemas.microsoft.com/office/powerpoint/2010/main" val="2785133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Flash Card one word</a:t>
            </a:r>
            <a:endParaRPr lang="en-GB" dirty="0"/>
          </a:p>
        </p:txBody>
      </p:sp>
      <p:sp>
        <p:nvSpPr>
          <p:cNvPr id="4" name="Slide Number Placeholder 3"/>
          <p:cNvSpPr>
            <a:spLocks noGrp="1"/>
          </p:cNvSpPr>
          <p:nvPr>
            <p:ph type="sldNum" sz="quarter" idx="10"/>
          </p:nvPr>
        </p:nvSpPr>
        <p:spPr/>
        <p:txBody>
          <a:bodyPr/>
          <a:lstStyle/>
          <a:p>
            <a:fld id="{9DB6C80E-3CE1-4278-BEB6-A2309A0F59C0}" type="slidenum">
              <a:rPr lang="en-US" smtClean="0"/>
              <a:pPr/>
              <a:t>20</a:t>
            </a:fld>
            <a:endParaRPr lang="en-US"/>
          </a:p>
        </p:txBody>
      </p:sp>
    </p:spTree>
    <p:extLst>
      <p:ext uri="{BB962C8B-B14F-4D97-AF65-F5344CB8AC3E}">
        <p14:creationId xmlns:p14="http://schemas.microsoft.com/office/powerpoint/2010/main" val="1357235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participants how many you know no. and name and explain</a:t>
            </a:r>
            <a:endParaRPr lang="en-GB" dirty="0"/>
          </a:p>
        </p:txBody>
      </p:sp>
      <p:sp>
        <p:nvSpPr>
          <p:cNvPr id="4" name="Slide Number Placeholder 3"/>
          <p:cNvSpPr>
            <a:spLocks noGrp="1"/>
          </p:cNvSpPr>
          <p:nvPr>
            <p:ph type="sldNum" sz="quarter" idx="10"/>
          </p:nvPr>
        </p:nvSpPr>
        <p:spPr/>
        <p:txBody>
          <a:bodyPr/>
          <a:lstStyle/>
          <a:p>
            <a:fld id="{9DB6C80E-3CE1-4278-BEB6-A2309A0F59C0}" type="slidenum">
              <a:rPr lang="en-US" smtClean="0"/>
              <a:pPr/>
              <a:t>21</a:t>
            </a:fld>
            <a:endParaRPr lang="en-US"/>
          </a:p>
        </p:txBody>
      </p:sp>
    </p:spTree>
    <p:extLst>
      <p:ext uri="{BB962C8B-B14F-4D97-AF65-F5344CB8AC3E}">
        <p14:creationId xmlns:p14="http://schemas.microsoft.com/office/powerpoint/2010/main" val="1917589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en-US"/>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156912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3462905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1208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33393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en-US"/>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3071552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137771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1754446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297976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2960141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en-US"/>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257699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en-US"/>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F1321E4-F002-4B8A-B790-61BBB1D5EA2F}" type="slidenum">
              <a:rPr lang="en-US" smtClean="0"/>
              <a:pPr/>
              <a:t>‹#›</a:t>
            </a:fld>
            <a:endParaRPr lang="en-US"/>
          </a:p>
        </p:txBody>
      </p:sp>
    </p:spTree>
    <p:extLst>
      <p:ext uri="{BB962C8B-B14F-4D97-AF65-F5344CB8AC3E}">
        <p14:creationId xmlns:p14="http://schemas.microsoft.com/office/powerpoint/2010/main" val="2159431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1321E4-F002-4B8A-B790-61BBB1D5EA2F}" type="slidenum">
              <a:rPr lang="en-US" smtClean="0"/>
              <a:pPr/>
              <a:t>‹#›</a:t>
            </a:fld>
            <a:endParaRPr lang="en-US"/>
          </a:p>
        </p:txBody>
      </p:sp>
      <p:pic>
        <p:nvPicPr>
          <p:cNvPr id="7" name="Picture 9" descr="http://www.tenrox.com/en/images/Project-Management-Life-Cycle.jpg"/>
          <p:cNvPicPr>
            <a:picLocks noChangeAspect="1" noChangeArrowheads="1"/>
          </p:cNvPicPr>
          <p:nvPr userDrawn="1"/>
        </p:nvPicPr>
        <p:blipFill>
          <a:blip r:embed="rId13" cstate="print"/>
          <a:srcRect/>
          <a:stretch>
            <a:fillRect/>
          </a:stretch>
        </p:blipFill>
        <p:spPr bwMode="auto">
          <a:xfrm>
            <a:off x="7802880" y="0"/>
            <a:ext cx="1341120" cy="1371600"/>
          </a:xfrm>
          <a:prstGeom prst="rect">
            <a:avLst/>
          </a:prstGeom>
          <a:noFill/>
        </p:spPr>
      </p:pic>
    </p:spTree>
    <p:extLst>
      <p:ext uri="{BB962C8B-B14F-4D97-AF65-F5344CB8AC3E}">
        <p14:creationId xmlns:p14="http://schemas.microsoft.com/office/powerpoint/2010/main" val="60902018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File:Trajan's_Column_(Roman_Soldiers_Building_a_Fortress).png" TargetMode="External"/><Relationship Id="rId3" Type="http://schemas.openxmlformats.org/officeDocument/2006/relationships/hyperlink" Target="http://en.wikipedia.org/wiki/Master_builder" TargetMode="External"/><Relationship Id="rId7" Type="http://schemas.openxmlformats.org/officeDocument/2006/relationships/hyperlink" Target="http://en.wikipedia.org/wiki/Isambard_Kingdom_Brunel" TargetMode="External"/><Relationship Id="rId2" Type="http://schemas.openxmlformats.org/officeDocument/2006/relationships/hyperlink" Target="http://en.wikipedia.org/wiki/Trajan's_Column" TargetMode="External"/><Relationship Id="rId1" Type="http://schemas.openxmlformats.org/officeDocument/2006/relationships/slideLayout" Target="../slideLayouts/slideLayout5.xml"/><Relationship Id="rId6" Type="http://schemas.openxmlformats.org/officeDocument/2006/relationships/hyperlink" Target="http://en.wikipedia.org/wiki/Thomas_Telford" TargetMode="External"/><Relationship Id="rId5" Type="http://schemas.openxmlformats.org/officeDocument/2006/relationships/hyperlink" Target="http://en.wikipedia.org/wiki/Christopher_Wren" TargetMode="External"/><Relationship Id="rId4" Type="http://schemas.openxmlformats.org/officeDocument/2006/relationships/hyperlink" Target="http://en.wikipedia.org/wiki/Vitruvius" TargetMode="External"/><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Scientific_management" TargetMode="External"/><Relationship Id="rId3" Type="http://schemas.openxmlformats.org/officeDocument/2006/relationships/hyperlink" Target="http://en.wikipedia.org/wiki/Project_management" TargetMode="External"/><Relationship Id="rId7" Type="http://schemas.openxmlformats.org/officeDocument/2006/relationships/hyperlink" Target="http://en.wikipedia.org/wiki/Frederick_Winslow_Taylor" TargetMode="External"/><Relationship Id="rId2" Type="http://schemas.openxmlformats.org/officeDocument/2006/relationships/hyperlink" Target="http://en.wikipedia.org/wiki/Defense_(military)" TargetMode="External"/><Relationship Id="rId1" Type="http://schemas.openxmlformats.org/officeDocument/2006/relationships/slideLayout" Target="../slideLayouts/slideLayout2.xml"/><Relationship Id="rId6" Type="http://schemas.openxmlformats.org/officeDocument/2006/relationships/hyperlink" Target="http://en.wikipedia.org/wiki/Henri_Fayol" TargetMode="External"/><Relationship Id="rId11" Type="http://schemas.openxmlformats.org/officeDocument/2006/relationships/image" Target="../media/image15.jpeg"/><Relationship Id="rId5" Type="http://schemas.openxmlformats.org/officeDocument/2006/relationships/hyperlink" Target="http://en.wikipedia.org/wiki/Gantt_chart" TargetMode="External"/><Relationship Id="rId10" Type="http://schemas.openxmlformats.org/officeDocument/2006/relationships/hyperlink" Target="http://en.wikipedia.org/wiki/File:Henri_Gannt.jpg" TargetMode="External"/><Relationship Id="rId4" Type="http://schemas.openxmlformats.org/officeDocument/2006/relationships/hyperlink" Target="http://en.wikipedia.org/wiki/Henry_Gantt" TargetMode="External"/><Relationship Id="rId9" Type="http://schemas.openxmlformats.org/officeDocument/2006/relationships/hyperlink" Target="http://en.wikipedia.org/wiki/Work_breakdown_structur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Booz_Allen_Hamilton" TargetMode="External"/><Relationship Id="rId3" Type="http://schemas.openxmlformats.org/officeDocument/2006/relationships/hyperlink" Target="http://en.wikipedia.org/wiki/Gantt_Chart" TargetMode="External"/><Relationship Id="rId7" Type="http://schemas.openxmlformats.org/officeDocument/2006/relationships/hyperlink" Target="http://en.wikipedia.org/wiki/Program_Evaluation_and_Review_Technique" TargetMode="External"/><Relationship Id="rId2" Type="http://schemas.openxmlformats.org/officeDocument/2006/relationships/hyperlink" Target="http://en.wikipedia.org/wiki/Project_management" TargetMode="External"/><Relationship Id="rId1" Type="http://schemas.openxmlformats.org/officeDocument/2006/relationships/slideLayout" Target="../slideLayouts/slideLayout2.xml"/><Relationship Id="rId6" Type="http://schemas.openxmlformats.org/officeDocument/2006/relationships/hyperlink" Target="http://en.wikipedia.org/wiki/Remington_Rand" TargetMode="External"/><Relationship Id="rId11" Type="http://schemas.openxmlformats.org/officeDocument/2006/relationships/hyperlink" Target="http://en.wikipedia.org/wiki/Polaris_missile" TargetMode="External"/><Relationship Id="rId5" Type="http://schemas.openxmlformats.org/officeDocument/2006/relationships/hyperlink" Target="http://en.wikipedia.org/wiki/DuPont" TargetMode="External"/><Relationship Id="rId10" Type="http://schemas.openxmlformats.org/officeDocument/2006/relationships/hyperlink" Target="http://en.wikipedia.org/wiki/Lockheed_Corporation" TargetMode="External"/><Relationship Id="rId4" Type="http://schemas.openxmlformats.org/officeDocument/2006/relationships/hyperlink" Target="http://en.wikipedia.org/wiki/Critical_Path_Method" TargetMode="External"/><Relationship Id="rId9" Type="http://schemas.openxmlformats.org/officeDocument/2006/relationships/hyperlink" Target="http://en.wikipedia.org/wiki/United_States_Nav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Project_management" TargetMode="External"/><Relationship Id="rId2" Type="http://schemas.openxmlformats.org/officeDocument/2006/relationships/hyperlink" Target="http://en.wikipedia.org/wiki/Project"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Allocation" TargetMode="External"/><Relationship Id="rId2" Type="http://schemas.openxmlformats.org/officeDocument/2006/relationships/hyperlink" Target="http://en.wikipedia.org/wiki/Aggregate_planning" TargetMode="External"/><Relationship Id="rId1" Type="http://schemas.openxmlformats.org/officeDocument/2006/relationships/slideLayout" Target="../slideLayouts/slideLayout2.xml"/><Relationship Id="rId6" Type="http://schemas.openxmlformats.org/officeDocument/2006/relationships/hyperlink" Target="http://en.wikipedia.org/wiki/Budgeted_cost_of_work_scheduled" TargetMode="External"/><Relationship Id="rId5" Type="http://schemas.openxmlformats.org/officeDocument/2006/relationships/hyperlink" Target="http://en.wikipedia.org/wiki/Budgeted_cost_of_work_performed" TargetMode="External"/><Relationship Id="rId4" Type="http://schemas.openxmlformats.org/officeDocument/2006/relationships/hyperlink" Target="http://en.wikipedia.org/wiki/Budge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Change_management" TargetMode="External"/><Relationship Id="rId2" Type="http://schemas.openxmlformats.org/officeDocument/2006/relationships/hyperlink" Target="http://en.wikipedia.org/wiki/Change_control" TargetMode="External"/><Relationship Id="rId1" Type="http://schemas.openxmlformats.org/officeDocument/2006/relationships/slideLayout" Target="../slideLayouts/slideLayout2.xml"/><Relationship Id="rId6" Type="http://schemas.openxmlformats.org/officeDocument/2006/relationships/hyperlink" Target="http://en.wikipedia.org/wiki/Cost_overrun" TargetMode="External"/><Relationship Id="rId5" Type="http://schemas.openxmlformats.org/officeDocument/2006/relationships/hyperlink" Target="http://en.wikipedia.org/wiki/Cost" TargetMode="External"/><Relationship Id="rId4" Type="http://schemas.openxmlformats.org/officeDocument/2006/relationships/hyperlink" Target="http://en.wikipedia.org/wiki/Case_stud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Critical_chain_project_management" TargetMode="External"/><Relationship Id="rId2" Type="http://schemas.openxmlformats.org/officeDocument/2006/relationships/hyperlink" Target="http://en.wikipedia.org/wiki/Critical_path_method" TargetMode="External"/><Relationship Id="rId1" Type="http://schemas.openxmlformats.org/officeDocument/2006/relationships/slideLayout" Target="../slideLayouts/slideLayout2.xml"/><Relationship Id="rId6" Type="http://schemas.openxmlformats.org/officeDocument/2006/relationships/hyperlink" Target="http://en.wikipedia.org/wiki/Earned_schedule" TargetMode="External"/><Relationship Id="rId5" Type="http://schemas.openxmlformats.org/officeDocument/2006/relationships/hyperlink" Target="http://en.wikipedia.org/wiki/Deliverable" TargetMode="External"/><Relationship Id="rId4" Type="http://schemas.openxmlformats.org/officeDocument/2006/relationships/hyperlink" Target="http://en.wikipedia.org/wiki/Duration_(project_management)"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Effort_management" TargetMode="External"/><Relationship Id="rId2" Type="http://schemas.openxmlformats.org/officeDocument/2006/relationships/hyperlink" Target="http://en.wikipedia.org/wiki/Earned_value_management" TargetMode="External"/><Relationship Id="rId1" Type="http://schemas.openxmlformats.org/officeDocument/2006/relationships/slideLayout" Target="../slideLayouts/slideLayout2.xml"/><Relationship Id="rId6" Type="http://schemas.openxmlformats.org/officeDocument/2006/relationships/hyperlink" Target="http://en.wikipedia.org/wiki/Extreme_project_management" TargetMode="External"/><Relationship Id="rId5" Type="http://schemas.openxmlformats.org/officeDocument/2006/relationships/hyperlink" Target="http://en.wikipedia.org/wiki/Event_chain_methodology" TargetMode="External"/><Relationship Id="rId4" Type="http://schemas.openxmlformats.org/officeDocument/2006/relationships/hyperlink" Target="http://en.wikipedia.org/wiki/Estimation_(project_management)"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Focused_improvement" TargetMode="External"/><Relationship Id="rId2" Type="http://schemas.openxmlformats.org/officeDocument/2006/relationships/hyperlink" Target="http://en.wikipedia.org/wiki/Float_(project_management)" TargetMode="External"/><Relationship Id="rId1" Type="http://schemas.openxmlformats.org/officeDocument/2006/relationships/slideLayout" Target="../slideLayouts/slideLayout2.xml"/><Relationship Id="rId6" Type="http://schemas.openxmlformats.org/officeDocument/2006/relationships/hyperlink" Target="http://en.wikipedia.org/wiki/Gantt_chart" TargetMode="External"/><Relationship Id="rId5" Type="http://schemas.openxmlformats.org/officeDocument/2006/relationships/hyperlink" Target="http://en.wikipedia.org/wiki/Henry_Gantt" TargetMode="External"/><Relationship Id="rId4" Type="http://schemas.openxmlformats.org/officeDocument/2006/relationships/hyperlink" Target="http://en.wikipedia.org/wiki/Fordis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Goal_setting" TargetMode="External"/><Relationship Id="rId2" Type="http://schemas.openxmlformats.org/officeDocument/2006/relationships/hyperlink" Target="http://en.wikipedia.org/wiki/Goal" TargetMode="External"/><Relationship Id="rId1" Type="http://schemas.openxmlformats.org/officeDocument/2006/relationships/slideLayout" Target="../slideLayouts/slideLayout2.xml"/><Relationship Id="rId6" Type="http://schemas.openxmlformats.org/officeDocument/2006/relationships/hyperlink" Target="http://en.wikipedia.org/wiki/HERMES_method" TargetMode="External"/><Relationship Id="rId5" Type="http://schemas.openxmlformats.org/officeDocument/2006/relationships/hyperlink" Target="http://en.wikipedia.org/wiki/Hammock_activity" TargetMode="External"/><Relationship Id="rId4" Type="http://schemas.openxmlformats.org/officeDocument/2006/relationships/hyperlink" Target="http://en.wikipedia.org/wiki/Graphical_Evaluation_and_Review_Techniqu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ISO_10006" TargetMode="External"/><Relationship Id="rId2" Type="http://schemas.openxmlformats.org/officeDocument/2006/relationships/hyperlink" Target="http://en.wikipedia.org/wiki/Integrated_Master_Plan" TargetMode="External"/><Relationship Id="rId1" Type="http://schemas.openxmlformats.org/officeDocument/2006/relationships/slideLayout" Target="../slideLayouts/slideLayout2.xml"/><Relationship Id="rId6" Type="http://schemas.openxmlformats.org/officeDocument/2006/relationships/hyperlink" Target="http://en.wikipedia.org/wiki/Management" TargetMode="External"/><Relationship Id="rId5" Type="http://schemas.openxmlformats.org/officeDocument/2006/relationships/hyperlink" Target="http://en.wikipedia.org/wiki/Level_of_Effort" TargetMode="External"/><Relationship Id="rId4" Type="http://schemas.openxmlformats.org/officeDocument/2006/relationships/hyperlink" Target="http://en.wikipedia.org/wiki/Kickoff_meeting"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Management_science" TargetMode="External"/><Relationship Id="rId7" Type="http://schemas.openxmlformats.org/officeDocument/2006/relationships/hyperlink" Target="http://en.wikipedia.org/wiki/Operations_management" TargetMode="External"/><Relationship Id="rId2" Type="http://schemas.openxmlformats.org/officeDocument/2006/relationships/hyperlink" Target="http://en.wikipedia.org/wiki/Management_process" TargetMode="External"/><Relationship Id="rId1" Type="http://schemas.openxmlformats.org/officeDocument/2006/relationships/slideLayout" Target="../slideLayouts/slideLayout2.xml"/><Relationship Id="rId6" Type="http://schemas.openxmlformats.org/officeDocument/2006/relationships/hyperlink" Target="http://en.wikipedia.org/wiki/Nonlinear_Management" TargetMode="External"/><Relationship Id="rId5" Type="http://schemas.openxmlformats.org/officeDocument/2006/relationships/hyperlink" Target="http://en.wikipedia.org/wiki/Motivation" TargetMode="External"/><Relationship Id="rId4" Type="http://schemas.openxmlformats.org/officeDocument/2006/relationships/hyperlink" Target="http://en.wikipedia.org/wiki/Megaproject"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Organization" TargetMode="External"/><Relationship Id="rId2" Type="http://schemas.openxmlformats.org/officeDocument/2006/relationships/hyperlink" Target="http://en.wikipedia.org/wiki/Operations_Research" TargetMode="External"/><Relationship Id="rId1" Type="http://schemas.openxmlformats.org/officeDocument/2006/relationships/slideLayout" Target="../slideLayouts/slideLayout2.xml"/><Relationship Id="rId6" Type="http://schemas.openxmlformats.org/officeDocument/2006/relationships/hyperlink" Target="http://en.wikipedia.org/wiki/Portfolio_(finance)" TargetMode="External"/><Relationship Id="rId5" Type="http://schemas.openxmlformats.org/officeDocument/2006/relationships/hyperlink" Target="http://en.wikipedia.org/wiki/Planning" TargetMode="External"/><Relationship Id="rId4" Type="http://schemas.openxmlformats.org/officeDocument/2006/relationships/hyperlink" Target="http://en.wikipedia.org/wiki/Organization_development"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en.wikipedia.org/wiki/Product_description" TargetMode="External"/><Relationship Id="rId3" Type="http://schemas.openxmlformats.org/officeDocument/2006/relationships/hyperlink" Target="http://en.wikipedia.org/wiki/Glossary_of_project_management" TargetMode="External"/><Relationship Id="rId7" Type="http://schemas.openxmlformats.org/officeDocument/2006/relationships/hyperlink" Target="http://en.wikipedia.org/wiki/Product_breakdown_structure" TargetMode="External"/><Relationship Id="rId2" Type="http://schemas.openxmlformats.org/officeDocument/2006/relationships/hyperlink" Target="http://en.wikipedia.org/wiki/PRINCE2" TargetMode="External"/><Relationship Id="rId1" Type="http://schemas.openxmlformats.org/officeDocument/2006/relationships/slideLayout" Target="../slideLayouts/slideLayout2.xml"/><Relationship Id="rId6" Type="http://schemas.openxmlformats.org/officeDocument/2006/relationships/hyperlink" Target="http://en.wikipedia.org/wiki/Process_management" TargetMode="External"/><Relationship Id="rId5" Type="http://schemas.openxmlformats.org/officeDocument/2006/relationships/hyperlink" Target="http://en.wikipedia.org/wiki/Process_architecture" TargetMode="External"/><Relationship Id="rId4" Type="http://schemas.openxmlformats.org/officeDocument/2006/relationships/hyperlink" Target="http://en.wiktionary.org/wiki/process"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en.wikipedia.org/wiki/Project_Management_Body_of_Knowledge" TargetMode="External"/><Relationship Id="rId3" Type="http://schemas.openxmlformats.org/officeDocument/2006/relationships/hyperlink" Target="http://en.wikipedia.org/wiki/Project" TargetMode="External"/><Relationship Id="rId7" Type="http://schemas.openxmlformats.org/officeDocument/2006/relationships/hyperlink" Target="http://en.wikipedia.org/wiki/Project_management" TargetMode="External"/><Relationship Id="rId2" Type="http://schemas.openxmlformats.org/officeDocument/2006/relationships/hyperlink" Target="http://en.wikipedia.org/wiki/Program_Management" TargetMode="External"/><Relationship Id="rId1" Type="http://schemas.openxmlformats.org/officeDocument/2006/relationships/slideLayout" Target="../slideLayouts/slideLayout2.xml"/><Relationship Id="rId6" Type="http://schemas.openxmlformats.org/officeDocument/2006/relationships/hyperlink" Target="http://en.wikipedia.org/w/index.php?title=Project_Cost_Management&amp;action=edit&amp;redlink=1" TargetMode="External"/><Relationship Id="rId5" Type="http://schemas.openxmlformats.org/officeDocument/2006/relationships/hyperlink" Target="http://en.wikipedia.org/wiki/Project_accounting" TargetMode="External"/><Relationship Id="rId4" Type="http://schemas.openxmlformats.org/officeDocument/2006/relationships/hyperlink" Target="http://en.wikipedia.org/wiki/Glossary_of_project_management"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Project_management_process" TargetMode="External"/><Relationship Id="rId2" Type="http://schemas.openxmlformats.org/officeDocument/2006/relationships/hyperlink" Target="http://en.wikipedia.org/wiki/Project_management_office" TargetMode="External"/><Relationship Id="rId1" Type="http://schemas.openxmlformats.org/officeDocument/2006/relationships/slideLayout" Target="../slideLayouts/slideLayout2.xml"/><Relationship Id="rId6" Type="http://schemas.openxmlformats.org/officeDocument/2006/relationships/hyperlink" Target="http://en.wikipedia.org/wiki/Project_Management_Triangle" TargetMode="External"/><Relationship Id="rId5" Type="http://schemas.openxmlformats.org/officeDocument/2006/relationships/hyperlink" Target="http://en.wikipedia.org/wiki/Project_management_software" TargetMode="External"/><Relationship Id="rId4" Type="http://schemas.openxmlformats.org/officeDocument/2006/relationships/hyperlink" Target="http://en.wikipedia.org/wiki/Project_Management_Professiona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en.wikipedia.org/wiki/Project_management_process" TargetMode="External"/><Relationship Id="rId2" Type="http://schemas.openxmlformats.org/officeDocument/2006/relationships/hyperlink" Target="http://en.wikipedia.org/wiki/Project_management_office" TargetMode="External"/><Relationship Id="rId1" Type="http://schemas.openxmlformats.org/officeDocument/2006/relationships/slideLayout" Target="../slideLayouts/slideLayout2.xml"/><Relationship Id="rId6" Type="http://schemas.openxmlformats.org/officeDocument/2006/relationships/hyperlink" Target="http://en.wikipedia.org/wiki/Project_Management_Triangle" TargetMode="External"/><Relationship Id="rId5" Type="http://schemas.openxmlformats.org/officeDocument/2006/relationships/hyperlink" Target="http://en.wikipedia.org/wiki/Project_management_software" TargetMode="External"/><Relationship Id="rId4" Type="http://schemas.openxmlformats.org/officeDocument/2006/relationships/hyperlink" Target="http://en.wikipedia.org/wiki/Project_Management_Professiona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en.wikipedia.org/wiki/Project_network" TargetMode="External"/><Relationship Id="rId7" Type="http://schemas.openxmlformats.org/officeDocument/2006/relationships/hyperlink" Target="http://en.wikipedia.org/wiki/Project_stakeholders" TargetMode="External"/><Relationship Id="rId2" Type="http://schemas.openxmlformats.org/officeDocument/2006/relationships/hyperlink" Target="http://en.wikipedia.org/wiki/Project_manager" TargetMode="External"/><Relationship Id="rId1" Type="http://schemas.openxmlformats.org/officeDocument/2006/relationships/slideLayout" Target="../slideLayouts/slideLayout2.xml"/><Relationship Id="rId6" Type="http://schemas.openxmlformats.org/officeDocument/2006/relationships/hyperlink" Target="http://en.wikipedia.org/wiki/Project_planning" TargetMode="External"/><Relationship Id="rId5" Type="http://schemas.openxmlformats.org/officeDocument/2006/relationships/hyperlink" Target="http://en.wikipedia.org/wiki/Glossary_of_project_management" TargetMode="External"/><Relationship Id="rId4" Type="http://schemas.openxmlformats.org/officeDocument/2006/relationships/hyperlink" Target="http://en.wikipedia.org/wiki/Project_plan"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en.wikipedia.org/w/index.php?title=Proport&amp;action=edit&amp;redlink=1" TargetMode="External"/><Relationship Id="rId2" Type="http://schemas.openxmlformats.org/officeDocument/2006/relationships/hyperlink" Target="http://en.wikipedia.org/wiki/Project_team" TargetMode="External"/><Relationship Id="rId1" Type="http://schemas.openxmlformats.org/officeDocument/2006/relationships/slideLayout" Target="../slideLayouts/slideLayout2.xml"/><Relationship Id="rId6" Type="http://schemas.openxmlformats.org/officeDocument/2006/relationships/hyperlink" Target="http://en.wikipedia.org/wiki/Reengineering" TargetMode="External"/><Relationship Id="rId5" Type="http://schemas.openxmlformats.org/officeDocument/2006/relationships/hyperlink" Target="http://en.wikipedia.org/wiki/Quality,_Cost,_Delivery" TargetMode="External"/><Relationship Id="rId4" Type="http://schemas.openxmlformats.org/officeDocument/2006/relationships/hyperlink" Target="http://en.wikipedia.org/wiki/Quality_(business)"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en.wikipedia.org/wiki/Scope_(project_management)" TargetMode="External"/><Relationship Id="rId3" Type="http://schemas.openxmlformats.org/officeDocument/2006/relationships/hyperlink" Target="http://en.wikipedia.org/wiki/Risk" TargetMode="External"/><Relationship Id="rId7" Type="http://schemas.openxmlformats.org/officeDocument/2006/relationships/hyperlink" Target="http://en.wikipedia.org/wiki/Scientific_management" TargetMode="External"/><Relationship Id="rId2" Type="http://schemas.openxmlformats.org/officeDocument/2006/relationships/hyperlink" Target="http://en.wikipedia.org/wiki/Resource_(project_management)" TargetMode="External"/><Relationship Id="rId1" Type="http://schemas.openxmlformats.org/officeDocument/2006/relationships/slideLayout" Target="../slideLayouts/slideLayout2.xml"/><Relationship Id="rId6" Type="http://schemas.openxmlformats.org/officeDocument/2006/relationships/hyperlink" Target="http://en.wikipedia.org/wiki/Schedule_(project_management)" TargetMode="External"/><Relationship Id="rId5" Type="http://schemas.openxmlformats.org/officeDocument/2006/relationships/hyperlink" Target="http://en.wikipedia.org/wiki/Risk_register" TargetMode="External"/><Relationship Id="rId4" Type="http://schemas.openxmlformats.org/officeDocument/2006/relationships/hyperlink" Target="http://en.wikipedia.org/wiki/Risk_manageme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en.wikipedia.org/wiki/Six_Sigma" TargetMode="External"/><Relationship Id="rId7" Type="http://schemas.openxmlformats.org/officeDocument/2006/relationships/hyperlink" Target="http://en.wikipedia.org/wiki/Task_analysis" TargetMode="External"/><Relationship Id="rId2" Type="http://schemas.openxmlformats.org/officeDocument/2006/relationships/hyperlink" Target="http://en.wikipedia.org/wiki/Scope_creep" TargetMode="External"/><Relationship Id="rId1" Type="http://schemas.openxmlformats.org/officeDocument/2006/relationships/slideLayout" Target="../slideLayouts/slideLayout2.xml"/><Relationship Id="rId6" Type="http://schemas.openxmlformats.org/officeDocument/2006/relationships/hyperlink" Target="http://en.wikipedia.org/wiki/Task_(project_management)" TargetMode="External"/><Relationship Id="rId5" Type="http://schemas.openxmlformats.org/officeDocument/2006/relationships/hyperlink" Target="http://en.wikipedia.org/wiki/Glossary_of_project_management" TargetMode="External"/><Relationship Id="rId4" Type="http://schemas.openxmlformats.org/officeDocument/2006/relationships/hyperlink" Target="http://en.wikipedia.org/wiki/Systems_Development_Life_Cycle"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en.wikipedia.org/wiki/Cost" TargetMode="External"/><Relationship Id="rId3" Type="http://schemas.openxmlformats.org/officeDocument/2006/relationships/hyperlink" Target="http://en.wikipedia.org/wiki/Unified_Process" TargetMode="External"/><Relationship Id="rId7" Type="http://schemas.openxmlformats.org/officeDocument/2006/relationships/hyperlink" Target="http://en.wikipedia.org/wiki/Value_engineering" TargetMode="External"/><Relationship Id="rId2" Type="http://schemas.openxmlformats.org/officeDocument/2006/relationships/hyperlink" Target="http://en.wikipedia.org/wiki/Timeline" TargetMode="External"/><Relationship Id="rId1" Type="http://schemas.openxmlformats.org/officeDocument/2006/relationships/slideLayout" Target="../slideLayouts/slideLayout2.xml"/><Relationship Id="rId6" Type="http://schemas.openxmlformats.org/officeDocument/2006/relationships/hyperlink" Target="http://en.wikipedia.org/wiki/IBM_Rational_Unified_Process" TargetMode="External"/><Relationship Id="rId11" Type="http://schemas.openxmlformats.org/officeDocument/2006/relationships/hyperlink" Target="http://en.wikipedia.org/wiki/Wideband_Delphi" TargetMode="External"/><Relationship Id="rId5" Type="http://schemas.openxmlformats.org/officeDocument/2006/relationships/hyperlink" Target="http://en.wikipedia.org/wiki/Software_development_process" TargetMode="External"/><Relationship Id="rId10" Type="http://schemas.openxmlformats.org/officeDocument/2006/relationships/hyperlink" Target="http://en.wikipedia.org/wiki/Vertical_slice" TargetMode="External"/><Relationship Id="rId4" Type="http://schemas.openxmlformats.org/officeDocument/2006/relationships/hyperlink" Target="http://en.wikipedia.org/wiki/Iterative_and_incremental_development" TargetMode="External"/><Relationship Id="rId9" Type="http://schemas.openxmlformats.org/officeDocument/2006/relationships/hyperlink" Target="http://en.wikipedia.org/wiki/Glossary_of_project_management"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Work_breakdown_structure" TargetMode="External"/><Relationship Id="rId2" Type="http://schemas.openxmlformats.org/officeDocument/2006/relationships/hyperlink" Target="http://en.wikipedia.org/wiki/Work_(project_management)" TargetMode="External"/><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hyperlink" Target="http://en.wikipedia.org/w/index.php?title=Workstream&amp;action=edit&amp;redlink=1" TargetMode="External"/><Relationship Id="rId4" Type="http://schemas.openxmlformats.org/officeDocument/2006/relationships/hyperlink" Target="http://en.wikipedia.org/wiki/Work_package" TargetMode="Externa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7391400" cy="1143000"/>
          </a:xfrm>
        </p:spPr>
        <p:txBody>
          <a:bodyPr>
            <a:normAutofit/>
          </a:bodyPr>
          <a:lstStyle/>
          <a:p>
            <a:r>
              <a:rPr lang="en-US" dirty="0" smtClean="0"/>
              <a:t>Movie-</a:t>
            </a:r>
            <a:r>
              <a:rPr lang="en-US" dirty="0" err="1" smtClean="0"/>
              <a:t>Youtube</a:t>
            </a:r>
            <a:r>
              <a:rPr lang="en-US" dirty="0" smtClean="0"/>
              <a:t> </a:t>
            </a:r>
            <a:endParaRPr lang="en-US" dirty="0"/>
          </a:p>
        </p:txBody>
      </p:sp>
      <p:pic>
        <p:nvPicPr>
          <p:cNvPr id="347138" name="Picture 2" descr="https://encrypted-tbn3.google.com/images?q=tbn:ANd9GcRczX_mK4iqGtrPdjSFY8VAWoJjYQJN_eyuc1bQNK77l1qbO7XXmA"/>
          <p:cNvPicPr>
            <a:picLocks noChangeAspect="1" noChangeArrowheads="1"/>
          </p:cNvPicPr>
          <p:nvPr/>
        </p:nvPicPr>
        <p:blipFill>
          <a:blip r:embed="rId2" cstate="print"/>
          <a:srcRect/>
          <a:stretch>
            <a:fillRect/>
          </a:stretch>
        </p:blipFill>
        <p:spPr bwMode="auto">
          <a:xfrm>
            <a:off x="533400" y="1219200"/>
            <a:ext cx="4670895" cy="3276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2284291" y="5105400"/>
            <a:ext cx="651960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What is Project</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7391400" cy="1143000"/>
          </a:xfrm>
        </p:spPr>
        <p:txBody>
          <a:bodyPr>
            <a:normAutofit/>
          </a:bodyPr>
          <a:lstStyle/>
          <a:p>
            <a:r>
              <a:rPr lang="en-US" dirty="0" smtClean="0">
                <a:solidFill>
                  <a:srgbClr val="00B050"/>
                </a:solidFill>
              </a:rPr>
              <a:t>Case Study – </a:t>
            </a:r>
            <a:r>
              <a:rPr lang="en-US" dirty="0" err="1" smtClean="0">
                <a:solidFill>
                  <a:srgbClr val="00B050"/>
                </a:solidFill>
              </a:rPr>
              <a:t>Youtube</a:t>
            </a:r>
            <a:r>
              <a:rPr lang="en-US" dirty="0" smtClean="0">
                <a:solidFill>
                  <a:srgbClr val="00B050"/>
                </a:solidFill>
              </a:rPr>
              <a:t/>
            </a:r>
            <a:br>
              <a:rPr lang="en-US" dirty="0" smtClean="0">
                <a:solidFill>
                  <a:srgbClr val="00B050"/>
                </a:solidFill>
              </a:rPr>
            </a:br>
            <a:r>
              <a:rPr lang="en-US" sz="3200" dirty="0" smtClean="0">
                <a:solidFill>
                  <a:srgbClr val="00B050"/>
                </a:solidFill>
              </a:rPr>
              <a:t>Assignment  (Individual)</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en-US" sz="4000" dirty="0" smtClean="0"/>
              <a:t>Building the Great Pyramid was</a:t>
            </a:r>
            <a:br>
              <a:rPr lang="en-US" sz="4000" dirty="0" smtClean="0"/>
            </a:br>
            <a:r>
              <a:rPr lang="en-US" sz="4000" dirty="0" smtClean="0"/>
              <a:t>Based on Project Management</a:t>
            </a:r>
          </a:p>
          <a:p>
            <a:endParaRPr lang="en-US" sz="4000" dirty="0" smtClean="0"/>
          </a:p>
          <a:p>
            <a:r>
              <a:rPr lang="en-US" sz="4000" dirty="0" smtClean="0"/>
              <a:t>Debate: WAS or Was NOT</a:t>
            </a:r>
            <a:endParaRPr lang="en-US" sz="4000" dirty="0"/>
          </a:p>
        </p:txBody>
      </p:sp>
      <p:sp>
        <p:nvSpPr>
          <p:cNvPr id="5" name="Rectangle 4"/>
          <p:cNvSpPr/>
          <p:nvPr/>
        </p:nvSpPr>
        <p:spPr>
          <a:xfrm>
            <a:off x="1447800" y="4334470"/>
            <a:ext cx="5722427" cy="923330"/>
          </a:xfrm>
          <a:prstGeom prst="rect">
            <a:avLst/>
          </a:prstGeom>
          <a:noFill/>
        </p:spPr>
        <p:txBody>
          <a:bodyPr wrap="square" lIns="91440" tIns="45720" rIns="91440" bIns="45720">
            <a:spAutoFit/>
          </a:bodyPr>
          <a:lstStyle/>
          <a:p>
            <a:pPr algn="ct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Assignment-1</a:t>
            </a:r>
            <a:endPar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6" name="Rectangle 5"/>
          <p:cNvSpPr/>
          <p:nvPr/>
        </p:nvSpPr>
        <p:spPr>
          <a:xfrm>
            <a:off x="1219200" y="5562600"/>
            <a:ext cx="6553200" cy="261610"/>
          </a:xfrm>
          <a:prstGeom prst="rect">
            <a:avLst/>
          </a:prstGeom>
        </p:spPr>
        <p:txBody>
          <a:bodyPr wrap="square">
            <a:spAutoFit/>
          </a:bodyPr>
          <a:lstStyle/>
          <a:p>
            <a:r>
              <a:rPr lang="en-US" sz="1100" dirty="0" smtClean="0"/>
              <a:t>http://www.youtube.com/watch?feature=player_detailpage&amp;v=C1uxCBx2-UQ</a:t>
            </a:r>
            <a:endParaRPr lang="en-US"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0"/>
            <a:ext cx="8229600" cy="1143000"/>
          </a:xfrm>
        </p:spPr>
        <p:txBody>
          <a:bodyPr>
            <a:normAutofit/>
          </a:bodyPr>
          <a:lstStyle/>
          <a:p>
            <a:r>
              <a:rPr lang="en-US" dirty="0" smtClean="0"/>
              <a:t>History of Project Management</a:t>
            </a:r>
            <a:endParaRPr lang="en-US" dirty="0"/>
          </a:p>
        </p:txBody>
      </p:sp>
      <p:sp>
        <p:nvSpPr>
          <p:cNvPr id="6" name="Text Placeholder 5"/>
          <p:cNvSpPr>
            <a:spLocks noGrp="1"/>
          </p:cNvSpPr>
          <p:nvPr>
            <p:ph type="body" idx="1"/>
          </p:nvPr>
        </p:nvSpPr>
        <p:spPr/>
        <p:txBody>
          <a:bodyPr>
            <a:normAutofit/>
          </a:bodyPr>
          <a:lstStyle/>
          <a:p>
            <a:pPr lvl="0"/>
            <a:r>
              <a:rPr kumimoji="1" lang="en-US" dirty="0" smtClean="0">
                <a:solidFill>
                  <a:srgbClr val="000000"/>
                </a:solidFill>
                <a:latin typeface="Arial" pitchFamily="34" charset="0"/>
                <a:ea typeface="Calibri" pitchFamily="34" charset="0"/>
                <a:cs typeface="Arial" pitchFamily="34" charset="0"/>
              </a:rPr>
              <a:t>Roman soldiers building a fortress,</a:t>
            </a:r>
            <a:r>
              <a:rPr kumimoji="1" lang="en-US" dirty="0" smtClean="0">
                <a:solidFill>
                  <a:srgbClr val="000000"/>
                </a:solidFill>
                <a:latin typeface="Times New Roman"/>
                <a:ea typeface="Calibri" pitchFamily="34" charset="0"/>
                <a:cs typeface="Arial" pitchFamily="34" charset="0"/>
              </a:rPr>
              <a:t> </a:t>
            </a:r>
            <a:r>
              <a:rPr kumimoji="1" lang="en-US" dirty="0" smtClean="0">
                <a:solidFill>
                  <a:srgbClr val="0B0080"/>
                </a:solidFill>
                <a:latin typeface="Arial" pitchFamily="34" charset="0"/>
                <a:ea typeface="Calibri" pitchFamily="34" charset="0"/>
                <a:cs typeface="Arial" pitchFamily="34" charset="0"/>
                <a:hlinkClick r:id="rId2" tooltip="Trajan's Column"/>
              </a:rPr>
              <a:t>Trajan's Column</a:t>
            </a:r>
            <a:r>
              <a:rPr kumimoji="1" lang="en-US" dirty="0" smtClean="0">
                <a:solidFill>
                  <a:srgbClr val="000000"/>
                </a:solidFill>
                <a:latin typeface="Arial" pitchFamily="34" charset="0"/>
                <a:ea typeface="Calibri" pitchFamily="34" charset="0"/>
                <a:cs typeface="Arial" pitchFamily="34" charset="0"/>
              </a:rPr>
              <a:t>113 AD</a:t>
            </a:r>
            <a:endParaRPr kumimoji="1" lang="en-US" sz="7200" dirty="0" smtClean="0">
              <a:solidFill>
                <a:schemeClr val="tx1"/>
              </a:solidFill>
              <a:latin typeface="Times New Roman" pitchFamily="18" charset="0"/>
              <a:cs typeface="Arial" pitchFamily="34" charset="0"/>
            </a:endParaRPr>
          </a:p>
        </p:txBody>
      </p:sp>
      <p:sp>
        <p:nvSpPr>
          <p:cNvPr id="7" name="Content Placeholder 6"/>
          <p:cNvSpPr>
            <a:spLocks noGrp="1"/>
          </p:cNvSpPr>
          <p:nvPr>
            <p:ph sz="half" idx="2"/>
          </p:nvPr>
        </p:nvSpPr>
        <p:spPr/>
        <p:txBody>
          <a:bodyPr/>
          <a:lstStyle/>
          <a:p>
            <a:endParaRPr lang="en-US"/>
          </a:p>
        </p:txBody>
      </p:sp>
      <p:sp>
        <p:nvSpPr>
          <p:cNvPr id="8" name="Text Placeholder 7"/>
          <p:cNvSpPr>
            <a:spLocks noGrp="1"/>
          </p:cNvSpPr>
          <p:nvPr>
            <p:ph type="body" sz="quarter" idx="3"/>
          </p:nvPr>
        </p:nvSpPr>
        <p:spPr/>
        <p:txBody>
          <a:bodyPr/>
          <a:lstStyle/>
          <a:p>
            <a:r>
              <a:rPr lang="en-US" dirty="0" smtClean="0"/>
              <a:t>Any Example – you know?</a:t>
            </a:r>
            <a:endParaRPr lang="en-US" dirty="0"/>
          </a:p>
        </p:txBody>
      </p:sp>
      <p:sp>
        <p:nvSpPr>
          <p:cNvPr id="9" name="Content Placeholder 8"/>
          <p:cNvSpPr>
            <a:spLocks noGrp="1"/>
          </p:cNvSpPr>
          <p:nvPr>
            <p:ph sz="quarter" idx="4"/>
          </p:nvPr>
        </p:nvSpPr>
        <p:spPr/>
        <p:txBody>
          <a:bodyPr>
            <a:normAutofit fontScale="92500" lnSpcReduction="10000"/>
          </a:bodyPr>
          <a:lstStyle/>
          <a:p>
            <a:pPr>
              <a:lnSpc>
                <a:spcPct val="150000"/>
              </a:lnSpc>
            </a:pPr>
            <a:r>
              <a:rPr lang="en-US" sz="1600" dirty="0" smtClean="0"/>
              <a:t>Project management has been practiced since early civilization. </a:t>
            </a:r>
          </a:p>
          <a:p>
            <a:pPr>
              <a:lnSpc>
                <a:spcPct val="150000"/>
              </a:lnSpc>
            </a:pPr>
            <a:r>
              <a:rPr lang="en-US" sz="1600" dirty="0" smtClean="0"/>
              <a:t>Until 1900 civil engineering projects were generally managed by creative architects, engineers, and </a:t>
            </a:r>
            <a:r>
              <a:rPr lang="en-US" sz="1600" u="sng" dirty="0" smtClean="0">
                <a:hlinkClick r:id="rId3" tooltip="Master builder"/>
              </a:rPr>
              <a:t>master builders</a:t>
            </a:r>
            <a:r>
              <a:rPr lang="en-US" sz="1600" dirty="0" smtClean="0"/>
              <a:t> themselves, among those for </a:t>
            </a:r>
          </a:p>
          <a:p>
            <a:pPr>
              <a:lnSpc>
                <a:spcPct val="150000"/>
              </a:lnSpc>
            </a:pPr>
            <a:r>
              <a:rPr lang="en-US" sz="1600" dirty="0" smtClean="0"/>
              <a:t>example </a:t>
            </a:r>
            <a:r>
              <a:rPr lang="en-US" sz="1600" u="sng" dirty="0" smtClean="0">
                <a:hlinkClick r:id="rId4" tooltip="Vitruvius"/>
              </a:rPr>
              <a:t>Vitruvius</a:t>
            </a:r>
            <a:r>
              <a:rPr lang="en-US" sz="1600" dirty="0" smtClean="0"/>
              <a:t> (1st century BC),</a:t>
            </a:r>
            <a:r>
              <a:rPr lang="en-US" sz="1600" u="sng" dirty="0" smtClean="0">
                <a:hlinkClick r:id="rId5" tooltip="Christopher Wren"/>
              </a:rPr>
              <a:t>Christopher Wren</a:t>
            </a:r>
            <a:r>
              <a:rPr lang="en-US" sz="1600" dirty="0" smtClean="0"/>
              <a:t> (1632–1723), </a:t>
            </a:r>
            <a:r>
              <a:rPr lang="en-US" sz="1600" u="sng" dirty="0" smtClean="0">
                <a:hlinkClick r:id="rId6" tooltip="Thomas Telford"/>
              </a:rPr>
              <a:t>Thomas Telford</a:t>
            </a:r>
            <a:r>
              <a:rPr lang="en-US" sz="1600" dirty="0" smtClean="0"/>
              <a:t> (1757–1834) and </a:t>
            </a:r>
            <a:r>
              <a:rPr lang="en-US" sz="1600" u="sng" dirty="0" err="1" smtClean="0">
                <a:hlinkClick r:id="rId7" tooltip="Isambard Kingdom Brunel"/>
              </a:rPr>
              <a:t>Isambard</a:t>
            </a:r>
            <a:r>
              <a:rPr lang="en-US" sz="1600" u="sng" dirty="0" smtClean="0">
                <a:hlinkClick r:id="rId7" tooltip="Isambard Kingdom Brunel"/>
              </a:rPr>
              <a:t> Kingdom Brunel</a:t>
            </a:r>
            <a:r>
              <a:rPr lang="en-US" sz="1600" dirty="0" smtClean="0"/>
              <a:t> (1806–1859)</a:t>
            </a:r>
            <a:endParaRPr lang="en-US" sz="1600" dirty="0"/>
          </a:p>
        </p:txBody>
      </p:sp>
      <p:pic>
        <p:nvPicPr>
          <p:cNvPr id="4" name="Picture 3" descr="http://upload.wikimedia.org/wikipedia/commons/thumb/f/f5/Trajan%27s_Column_%28Roman_Soldiers_Building_a_Fortress%29.png/280px-Trajan%27s_Column_%28Roman_Soldiers_Building_a_Fortress%29.png">
            <a:hlinkClick r:id="rId8"/>
          </p:cNvPr>
          <p:cNvPicPr/>
          <p:nvPr/>
        </p:nvPicPr>
        <p:blipFill>
          <a:blip r:embed="rId9" cstate="print"/>
          <a:srcRect/>
          <a:stretch>
            <a:fillRect/>
          </a:stretch>
        </p:blipFill>
        <p:spPr bwMode="auto">
          <a:xfrm>
            <a:off x="0" y="1143000"/>
            <a:ext cx="45720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9426" name="Picture 2" descr="History of Project Management Giza"/>
          <p:cNvPicPr>
            <a:picLocks noChangeAspect="1" noChangeArrowheads="1"/>
          </p:cNvPicPr>
          <p:nvPr/>
        </p:nvPicPr>
        <p:blipFill>
          <a:blip r:embed="rId2" cstate="print"/>
          <a:srcRect/>
          <a:stretch>
            <a:fillRect/>
          </a:stretch>
        </p:blipFill>
        <p:spPr bwMode="auto">
          <a:xfrm>
            <a:off x="0" y="0"/>
            <a:ext cx="4724400" cy="3590544"/>
          </a:xfrm>
          <a:prstGeom prst="rect">
            <a:avLst/>
          </a:prstGeom>
          <a:noFill/>
        </p:spPr>
      </p:pic>
      <p:pic>
        <p:nvPicPr>
          <p:cNvPr id="359428" name="Picture 4" descr="History of Project Management - Giza Pyramid aerial view"/>
          <p:cNvPicPr>
            <a:picLocks noChangeAspect="1" noChangeArrowheads="1"/>
          </p:cNvPicPr>
          <p:nvPr/>
        </p:nvPicPr>
        <p:blipFill>
          <a:blip r:embed="rId3" cstate="print"/>
          <a:srcRect/>
          <a:stretch>
            <a:fillRect/>
          </a:stretch>
        </p:blipFill>
        <p:spPr bwMode="auto">
          <a:xfrm>
            <a:off x="2925137" y="3276601"/>
            <a:ext cx="6218863" cy="3581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2498" name="Picture 2" descr="History of Project Management - Parthenon"/>
          <p:cNvPicPr>
            <a:picLocks noChangeAspect="1" noChangeArrowheads="1"/>
          </p:cNvPicPr>
          <p:nvPr/>
        </p:nvPicPr>
        <p:blipFill>
          <a:blip r:embed="rId2" cstate="print"/>
          <a:srcRect/>
          <a:stretch>
            <a:fillRect/>
          </a:stretch>
        </p:blipFill>
        <p:spPr bwMode="auto">
          <a:xfrm>
            <a:off x="-1" y="0"/>
            <a:ext cx="6048197" cy="3429000"/>
          </a:xfrm>
          <a:prstGeom prst="rect">
            <a:avLst/>
          </a:prstGeom>
          <a:noFill/>
        </p:spPr>
      </p:pic>
      <p:pic>
        <p:nvPicPr>
          <p:cNvPr id="362500" name="Picture 4" descr="History of project management - Colosseum project"/>
          <p:cNvPicPr>
            <a:picLocks noChangeAspect="1" noChangeArrowheads="1"/>
          </p:cNvPicPr>
          <p:nvPr/>
        </p:nvPicPr>
        <p:blipFill>
          <a:blip r:embed="rId3" cstate="print"/>
          <a:srcRect/>
          <a:stretch>
            <a:fillRect/>
          </a:stretch>
        </p:blipFill>
        <p:spPr bwMode="auto">
          <a:xfrm>
            <a:off x="2769762" y="3429000"/>
            <a:ext cx="6374238" cy="3429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History of Project Management</a:t>
            </a:r>
            <a:endParaRPr lang="en-US" dirty="0"/>
          </a:p>
        </p:txBody>
      </p:sp>
      <p:sp>
        <p:nvSpPr>
          <p:cNvPr id="7" name="Content Placeholder 6"/>
          <p:cNvSpPr>
            <a:spLocks noGrp="1"/>
          </p:cNvSpPr>
          <p:nvPr>
            <p:ph idx="1"/>
          </p:nvPr>
        </p:nvSpPr>
        <p:spPr>
          <a:xfrm>
            <a:off x="381000" y="1066800"/>
            <a:ext cx="7848600" cy="4800600"/>
          </a:xfrm>
        </p:spPr>
        <p:txBody>
          <a:bodyPr>
            <a:noAutofit/>
          </a:bodyPr>
          <a:lstStyle/>
          <a:p>
            <a:pPr>
              <a:lnSpc>
                <a:spcPct val="150000"/>
              </a:lnSpc>
            </a:pPr>
            <a:r>
              <a:rPr lang="en-US" sz="1600" dirty="0" smtClean="0"/>
              <a:t>It was in the 1950s that organizations started to systematically apply project management tools and techniques to complex engineering projects</a:t>
            </a:r>
          </a:p>
          <a:p>
            <a:pPr>
              <a:lnSpc>
                <a:spcPct val="150000"/>
              </a:lnSpc>
            </a:pPr>
            <a:r>
              <a:rPr lang="en-US" sz="1600" dirty="0" smtClean="0"/>
              <a:t>As a discipline, Project Management developed from several fields of application including civil construction, engineering, and heavy </a:t>
            </a:r>
            <a:r>
              <a:rPr lang="en-US" sz="1600" u="sng" dirty="0" smtClean="0">
                <a:hlinkClick r:id="rId2" tooltip="Defense (military)"/>
              </a:rPr>
              <a:t>defense</a:t>
            </a:r>
            <a:r>
              <a:rPr lang="en-US" sz="1600" dirty="0" smtClean="0"/>
              <a:t> activity.</a:t>
            </a:r>
            <a:r>
              <a:rPr lang="en-US" sz="1600" u="sng" baseline="30000" dirty="0" smtClean="0">
                <a:hlinkClick r:id="rId3"/>
              </a:rPr>
              <a:t>[8]</a:t>
            </a:r>
            <a:r>
              <a:rPr lang="en-US" sz="1600" dirty="0" smtClean="0"/>
              <a:t> </a:t>
            </a:r>
          </a:p>
          <a:p>
            <a:pPr>
              <a:lnSpc>
                <a:spcPct val="150000"/>
              </a:lnSpc>
            </a:pPr>
            <a:r>
              <a:rPr lang="en-US" sz="1600" dirty="0" smtClean="0"/>
              <a:t>Two forefathers of project management are </a:t>
            </a:r>
            <a:r>
              <a:rPr lang="en-US" sz="1600" u="sng" dirty="0" smtClean="0">
                <a:hlinkClick r:id="rId4" tooltip="Henry Gantt"/>
              </a:rPr>
              <a:t>Henry Gantt</a:t>
            </a:r>
            <a:r>
              <a:rPr lang="en-US" sz="1600" dirty="0" smtClean="0"/>
              <a:t>, called the father of planning and control techniques,</a:t>
            </a:r>
            <a:r>
              <a:rPr lang="en-US" sz="1600" u="sng" baseline="30000" dirty="0" smtClean="0">
                <a:hlinkClick r:id="rId3"/>
              </a:rPr>
              <a:t>[9]</a:t>
            </a:r>
            <a:r>
              <a:rPr lang="en-US" sz="1600" dirty="0" smtClean="0"/>
              <a:t> who is famous for his use of the </a:t>
            </a:r>
            <a:r>
              <a:rPr lang="en-US" sz="1600" u="sng" dirty="0" smtClean="0">
                <a:hlinkClick r:id="rId5" tooltip="Gantt chart"/>
              </a:rPr>
              <a:t>Gantt chart</a:t>
            </a:r>
            <a:r>
              <a:rPr lang="en-US" sz="1600" dirty="0" smtClean="0"/>
              <a:t> as a project management tool; and </a:t>
            </a:r>
            <a:r>
              <a:rPr lang="en-US" sz="1600" u="sng" dirty="0" smtClean="0">
                <a:hlinkClick r:id="rId6" tooltip="Henri Fayol"/>
              </a:rPr>
              <a:t>Henri </a:t>
            </a:r>
            <a:r>
              <a:rPr lang="en-US" sz="1600" u="sng" dirty="0" err="1" smtClean="0">
                <a:hlinkClick r:id="rId6" tooltip="Henri Fayol"/>
              </a:rPr>
              <a:t>Fayol</a:t>
            </a:r>
            <a:r>
              <a:rPr lang="en-US" sz="1600" dirty="0" smtClean="0"/>
              <a:t> for his creation of the 5 management functions which form the foundation of the body of knowledge associated with project and program management</a:t>
            </a:r>
          </a:p>
          <a:p>
            <a:pPr>
              <a:lnSpc>
                <a:spcPct val="150000"/>
              </a:lnSpc>
            </a:pPr>
            <a:r>
              <a:rPr lang="en-US" sz="1600" dirty="0" smtClean="0"/>
              <a:t>Gantt and </a:t>
            </a:r>
            <a:r>
              <a:rPr lang="en-US" sz="1600" dirty="0" err="1" smtClean="0"/>
              <a:t>Fayol</a:t>
            </a:r>
            <a:r>
              <a:rPr lang="en-US" sz="1600" dirty="0" smtClean="0"/>
              <a:t> were students of </a:t>
            </a:r>
            <a:r>
              <a:rPr lang="en-US" sz="1600" u="sng" dirty="0" smtClean="0">
                <a:hlinkClick r:id="rId7" tooltip="Frederick Winslow Taylor"/>
              </a:rPr>
              <a:t>Frederick Winslow Taylor</a:t>
            </a:r>
            <a:r>
              <a:rPr lang="en-US" sz="1600" dirty="0" smtClean="0"/>
              <a:t>'s theories of </a:t>
            </a:r>
            <a:r>
              <a:rPr lang="en-US" sz="1600" u="sng" dirty="0" smtClean="0">
                <a:hlinkClick r:id="rId8" tooltip="Scientific management"/>
              </a:rPr>
              <a:t>scientific management</a:t>
            </a:r>
            <a:r>
              <a:rPr lang="en-US" sz="1600" dirty="0" smtClean="0"/>
              <a:t>. His work is the forerunner to modern project management tools including </a:t>
            </a:r>
            <a:r>
              <a:rPr lang="en-US" sz="1600" u="sng" dirty="0" smtClean="0">
                <a:hlinkClick r:id="rId9" tooltip="Work breakdown structure"/>
              </a:rPr>
              <a:t>work breakdown structure</a:t>
            </a:r>
            <a:r>
              <a:rPr lang="en-US" sz="1600" dirty="0" smtClean="0"/>
              <a:t> (WBS) and </a:t>
            </a:r>
            <a:r>
              <a:rPr lang="en-US" sz="1600" u="sng" dirty="0" smtClean="0"/>
              <a:t>resources</a:t>
            </a:r>
            <a:endParaRPr lang="en-US" sz="1600" dirty="0"/>
          </a:p>
        </p:txBody>
      </p:sp>
      <p:pic>
        <p:nvPicPr>
          <p:cNvPr id="10" name="Picture 9" descr="http://upload.wikimedia.org/wikipedia/commons/thumb/8/89/Henri_Gannt.jpg/170px-Henri_Gannt.jpg">
            <a:hlinkClick r:id="rId10"/>
          </p:cNvPr>
          <p:cNvPicPr/>
          <p:nvPr/>
        </p:nvPicPr>
        <p:blipFill>
          <a:blip r:embed="rId11" cstate="print"/>
          <a:srcRect/>
          <a:stretch>
            <a:fillRect/>
          </a:stretch>
        </p:blipFill>
        <p:spPr bwMode="auto">
          <a:xfrm>
            <a:off x="7391400" y="1447800"/>
            <a:ext cx="1419225" cy="1666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3522" name="Picture 2" descr="History of project management - Ironbridge "/>
          <p:cNvPicPr>
            <a:picLocks noChangeAspect="1" noChangeArrowheads="1"/>
          </p:cNvPicPr>
          <p:nvPr/>
        </p:nvPicPr>
        <p:blipFill>
          <a:blip r:embed="rId2" cstate="print"/>
          <a:srcRect/>
          <a:stretch>
            <a:fillRect/>
          </a:stretch>
        </p:blipFill>
        <p:spPr bwMode="auto">
          <a:xfrm>
            <a:off x="-1" y="0"/>
            <a:ext cx="6162019" cy="4267200"/>
          </a:xfrm>
          <a:prstGeom prst="rect">
            <a:avLst/>
          </a:prstGeom>
          <a:noFill/>
        </p:spPr>
      </p:pic>
      <p:pic>
        <p:nvPicPr>
          <p:cNvPr id="363524" name="Picture 4" descr="History of project management -Transcontinental Railroad Project "/>
          <p:cNvPicPr>
            <a:picLocks noChangeAspect="1" noChangeArrowheads="1"/>
          </p:cNvPicPr>
          <p:nvPr/>
        </p:nvPicPr>
        <p:blipFill>
          <a:blip r:embed="rId3" cstate="print"/>
          <a:srcRect/>
          <a:stretch>
            <a:fillRect/>
          </a:stretch>
        </p:blipFill>
        <p:spPr bwMode="auto">
          <a:xfrm>
            <a:off x="3581400" y="2671693"/>
            <a:ext cx="5562600" cy="418630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4546" name="Picture 2" descr="History of project management -Empire State Building "/>
          <p:cNvPicPr>
            <a:picLocks noChangeAspect="1" noChangeArrowheads="1"/>
          </p:cNvPicPr>
          <p:nvPr/>
        </p:nvPicPr>
        <p:blipFill>
          <a:blip r:embed="rId2" cstate="print"/>
          <a:srcRect/>
          <a:stretch>
            <a:fillRect/>
          </a:stretch>
        </p:blipFill>
        <p:spPr bwMode="auto">
          <a:xfrm>
            <a:off x="0" y="0"/>
            <a:ext cx="5333998" cy="4267200"/>
          </a:xfrm>
          <a:prstGeom prst="rect">
            <a:avLst/>
          </a:prstGeom>
          <a:noFill/>
        </p:spPr>
      </p:pic>
      <p:pic>
        <p:nvPicPr>
          <p:cNvPr id="364548" name="Picture 4" descr="History of project management - Bentley Priory Operations Room tracks events in real time and manages resources"/>
          <p:cNvPicPr>
            <a:picLocks noChangeAspect="1" noChangeArrowheads="1"/>
          </p:cNvPicPr>
          <p:nvPr/>
        </p:nvPicPr>
        <p:blipFill>
          <a:blip r:embed="rId3" cstate="print"/>
          <a:srcRect/>
          <a:stretch>
            <a:fillRect/>
          </a:stretch>
        </p:blipFill>
        <p:spPr bwMode="auto">
          <a:xfrm>
            <a:off x="4267200" y="3090471"/>
            <a:ext cx="4876800" cy="376752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History of Project Management</a:t>
            </a:r>
            <a:endParaRPr lang="en-US" dirty="0"/>
          </a:p>
        </p:txBody>
      </p:sp>
      <p:sp>
        <p:nvSpPr>
          <p:cNvPr id="7" name="Content Placeholder 6"/>
          <p:cNvSpPr>
            <a:spLocks noGrp="1"/>
          </p:cNvSpPr>
          <p:nvPr>
            <p:ph idx="1"/>
          </p:nvPr>
        </p:nvSpPr>
        <p:spPr>
          <a:xfrm>
            <a:off x="381000" y="838200"/>
            <a:ext cx="8001000" cy="4800600"/>
          </a:xfrm>
        </p:spPr>
        <p:txBody>
          <a:bodyPr>
            <a:noAutofit/>
          </a:bodyPr>
          <a:lstStyle/>
          <a:p>
            <a:pPr>
              <a:lnSpc>
                <a:spcPct val="150000"/>
              </a:lnSpc>
            </a:pPr>
            <a:r>
              <a:rPr lang="en-US" sz="1600" dirty="0" smtClean="0"/>
              <a:t>The 1950s marked the beginning of the modern Project Management era where core engineering fields come together working as one. Project management became recognized as a distinct discipline arising from the management discipline with engineering model.</a:t>
            </a:r>
            <a:r>
              <a:rPr lang="en-US" sz="1600" u="sng" baseline="30000" dirty="0" smtClean="0">
                <a:hlinkClick r:id="rId2"/>
              </a:rPr>
              <a:t>[11]</a:t>
            </a:r>
            <a:r>
              <a:rPr lang="en-US" sz="1600" dirty="0" smtClean="0"/>
              <a:t> </a:t>
            </a:r>
          </a:p>
          <a:p>
            <a:pPr>
              <a:lnSpc>
                <a:spcPct val="150000"/>
              </a:lnSpc>
            </a:pPr>
            <a:r>
              <a:rPr lang="en-US" sz="1600" dirty="0" smtClean="0"/>
              <a:t>In the United States, prior to the 1950s, projects were managed on an </a:t>
            </a:r>
            <a:r>
              <a:rPr lang="en-US" sz="1600" i="1" dirty="0" smtClean="0"/>
              <a:t>ad hoc</a:t>
            </a:r>
            <a:r>
              <a:rPr lang="en-US" sz="1600" dirty="0" smtClean="0"/>
              <a:t> basis using mostly </a:t>
            </a:r>
            <a:r>
              <a:rPr lang="en-US" sz="1600" u="sng" dirty="0" smtClean="0">
                <a:hlinkClick r:id="rId3" tooltip="Gantt Chart"/>
              </a:rPr>
              <a:t>Gantt Charts</a:t>
            </a:r>
            <a:r>
              <a:rPr lang="en-US" sz="1600" dirty="0" smtClean="0"/>
              <a:t>, and informal techniques and tools. At that time, two mathematical project-scheduling models were developed. </a:t>
            </a:r>
          </a:p>
          <a:p>
            <a:pPr>
              <a:lnSpc>
                <a:spcPct val="150000"/>
              </a:lnSpc>
            </a:pPr>
            <a:r>
              <a:rPr lang="en-US" sz="1600" dirty="0" smtClean="0"/>
              <a:t>The "</a:t>
            </a:r>
            <a:r>
              <a:rPr lang="en-US" sz="1600" u="sng" dirty="0" smtClean="0">
                <a:hlinkClick r:id="rId4" tooltip="Critical Path Method"/>
              </a:rPr>
              <a:t>Critical Path Method</a:t>
            </a:r>
            <a:r>
              <a:rPr lang="en-US" sz="1600" dirty="0" smtClean="0"/>
              <a:t>" (CPM) was developed as a joint venture between </a:t>
            </a:r>
            <a:r>
              <a:rPr lang="en-US" sz="1600" u="sng" dirty="0" smtClean="0">
                <a:hlinkClick r:id="rId5" tooltip="DuPont"/>
              </a:rPr>
              <a:t>DuPont Corporation</a:t>
            </a:r>
            <a:r>
              <a:rPr lang="en-US" sz="1600" dirty="0" smtClean="0"/>
              <a:t> and </a:t>
            </a:r>
            <a:r>
              <a:rPr lang="en-US" sz="1600" u="sng" dirty="0" smtClean="0">
                <a:hlinkClick r:id="rId6" tooltip="Remington Rand"/>
              </a:rPr>
              <a:t>Remington Rand Corporation</a:t>
            </a:r>
            <a:r>
              <a:rPr lang="en-US" sz="1600" dirty="0" smtClean="0"/>
              <a:t> for managing plant maintenance projects. </a:t>
            </a:r>
          </a:p>
          <a:p>
            <a:pPr>
              <a:lnSpc>
                <a:spcPct val="150000"/>
              </a:lnSpc>
            </a:pPr>
            <a:r>
              <a:rPr lang="en-US" sz="1600" dirty="0" smtClean="0"/>
              <a:t>The "</a:t>
            </a:r>
            <a:r>
              <a:rPr lang="en-US" sz="1600" u="sng" dirty="0" smtClean="0">
                <a:hlinkClick r:id="rId7" tooltip="Program Evaluation and Review Technique"/>
              </a:rPr>
              <a:t>Program Evaluation and Review Technique</a:t>
            </a:r>
            <a:r>
              <a:rPr lang="en-US" sz="1600" dirty="0" smtClean="0"/>
              <a:t>" or PERT, was developed by </a:t>
            </a:r>
            <a:r>
              <a:rPr lang="en-US" sz="1600" u="sng" dirty="0" smtClean="0">
                <a:hlinkClick r:id="rId8" tooltip="Booz Allen Hamilton"/>
              </a:rPr>
              <a:t>Booz Allen Hamilton</a:t>
            </a:r>
            <a:r>
              <a:rPr lang="en-US" sz="1600" dirty="0" smtClean="0"/>
              <a:t> as part of the </a:t>
            </a:r>
            <a:r>
              <a:rPr lang="en-US" sz="1600" u="sng" dirty="0" smtClean="0">
                <a:hlinkClick r:id="rId9" tooltip="United States Navy"/>
              </a:rPr>
              <a:t>United States Navy</a:t>
            </a:r>
            <a:r>
              <a:rPr lang="en-US" sz="1600" dirty="0" smtClean="0"/>
              <a:t>'s (in conjunction with the </a:t>
            </a:r>
            <a:r>
              <a:rPr lang="en-US" sz="1600" u="sng" dirty="0" smtClean="0">
                <a:hlinkClick r:id="rId10" tooltip="Lockheed Corporation"/>
              </a:rPr>
              <a:t>Lockheed Corporation</a:t>
            </a:r>
            <a:r>
              <a:rPr lang="en-US" sz="1600" dirty="0" smtClean="0"/>
              <a:t>) </a:t>
            </a:r>
            <a:r>
              <a:rPr lang="en-US" sz="1600" u="sng" dirty="0" smtClean="0">
                <a:hlinkClick r:id="rId11" tooltip="Polaris missile"/>
              </a:rPr>
              <a:t>Polaris missile</a:t>
            </a:r>
            <a:r>
              <a:rPr lang="en-US" sz="1600" dirty="0" smtClean="0"/>
              <a:t> submarine program;</a:t>
            </a:r>
            <a:r>
              <a:rPr lang="en-US" sz="1600" u="sng" baseline="30000" dirty="0" smtClean="0">
                <a:hlinkClick r:id="rId2"/>
              </a:rPr>
              <a:t>[12]</a:t>
            </a:r>
            <a:r>
              <a:rPr lang="en-US" sz="1600" dirty="0" smtClean="0"/>
              <a:t> </a:t>
            </a:r>
          </a:p>
          <a:p>
            <a:pPr>
              <a:lnSpc>
                <a:spcPct val="150000"/>
              </a:lnSpc>
            </a:pPr>
            <a:r>
              <a:rPr lang="en-US" sz="1600" dirty="0" smtClean="0"/>
              <a:t>These mathematical techniques quickly spread into many private enterprises.</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a:lstStyle/>
          <a:p>
            <a:r>
              <a:rPr lang="en-US" dirty="0" smtClean="0"/>
              <a:t>Food for though? </a:t>
            </a:r>
            <a:endParaRPr lang="en-US" dirty="0"/>
          </a:p>
        </p:txBody>
      </p:sp>
      <p:sp>
        <p:nvSpPr>
          <p:cNvPr id="7182" name="Rectangle 14"/>
          <p:cNvSpPr>
            <a:spLocks noGrp="1" noChangeArrowheads="1"/>
          </p:cNvSpPr>
          <p:nvPr>
            <p:ph idx="1"/>
          </p:nvPr>
        </p:nvSpPr>
        <p:spPr>
          <a:xfrm>
            <a:off x="457200" y="762000"/>
            <a:ext cx="8229600" cy="4525963"/>
          </a:xfrm>
        </p:spPr>
        <p:txBody>
          <a:bodyPr/>
          <a:lstStyle/>
          <a:p>
            <a:pPr>
              <a:lnSpc>
                <a:spcPct val="200000"/>
              </a:lnSpc>
            </a:pPr>
            <a:r>
              <a:rPr lang="en-US" dirty="0" smtClean="0"/>
              <a:t>How </a:t>
            </a:r>
            <a:r>
              <a:rPr lang="en-US" dirty="0"/>
              <a:t>all the individual </a:t>
            </a:r>
            <a:r>
              <a:rPr lang="en-US" dirty="0" smtClean="0"/>
              <a:t>fit in PM</a:t>
            </a:r>
          </a:p>
          <a:p>
            <a:pPr>
              <a:lnSpc>
                <a:spcPct val="200000"/>
              </a:lnSpc>
            </a:pPr>
            <a:r>
              <a:rPr lang="en-US" dirty="0" smtClean="0"/>
              <a:t>Some Examples from Participants</a:t>
            </a:r>
          </a:p>
          <a:p>
            <a:pPr>
              <a:lnSpc>
                <a:spcPct val="200000"/>
              </a:lnSpc>
            </a:pPr>
            <a:r>
              <a:rPr lang="en-US" dirty="0" smtClean="0"/>
              <a:t>The big picture of the subject</a:t>
            </a:r>
          </a:p>
          <a:p>
            <a:pPr>
              <a:lnSpc>
                <a:spcPct val="200000"/>
              </a:lnSpc>
            </a:pPr>
            <a:endParaRPr lang="en-US" dirty="0"/>
          </a:p>
        </p:txBody>
      </p:sp>
      <p:grpSp>
        <p:nvGrpSpPr>
          <p:cNvPr id="7183" name="Group 15" descr="Puzzle Piece"/>
          <p:cNvGrpSpPr>
            <a:grpSpLocks/>
          </p:cNvGrpSpPr>
          <p:nvPr/>
        </p:nvGrpSpPr>
        <p:grpSpPr bwMode="auto">
          <a:xfrm>
            <a:off x="4511675" y="3311525"/>
            <a:ext cx="1119188" cy="1520825"/>
            <a:chOff x="2954" y="1560"/>
            <a:chExt cx="705" cy="958"/>
          </a:xfrm>
        </p:grpSpPr>
        <p:sp>
          <p:nvSpPr>
            <p:cNvPr id="7184" name="Puzzle3"/>
            <p:cNvSpPr>
              <a:spLocks noEditPoints="1" noChangeArrowheads="1"/>
            </p:cNvSpPr>
            <p:nvPr/>
          </p:nvSpPr>
          <p:spPr bwMode="auto">
            <a:xfrm>
              <a:off x="2954" y="1560"/>
              <a:ext cx="705" cy="958"/>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CC99">
                <a:alpha val="75000"/>
              </a:srgbClr>
            </a:solidFill>
            <a:ln w="15875">
              <a:solidFill>
                <a:schemeClr val="bg2"/>
              </a:solidFill>
              <a:miter lim="800000"/>
              <a:headEnd/>
              <a:tailEnd/>
            </a:ln>
          </p:spPr>
          <p:txBody>
            <a:bodyPr/>
            <a:lstStyle/>
            <a:p>
              <a:pPr eaLnBrk="0" hangingPunct="0"/>
              <a:endParaRPr lang="en-US" sz="1600" b="1">
                <a:solidFill>
                  <a:srgbClr val="284C6A"/>
                </a:solidFill>
                <a:latin typeface="Verdana" pitchFamily="34" charset="0"/>
              </a:endParaRPr>
            </a:p>
          </p:txBody>
        </p:sp>
        <p:sp>
          <p:nvSpPr>
            <p:cNvPr id="7185" name="Text Box 17"/>
            <p:cNvSpPr txBox="1">
              <a:spLocks noChangeArrowheads="1"/>
            </p:cNvSpPr>
            <p:nvPr/>
          </p:nvSpPr>
          <p:spPr bwMode="blackWhite">
            <a:xfrm>
              <a:off x="3084" y="1874"/>
              <a:ext cx="528" cy="212"/>
            </a:xfrm>
            <a:prstGeom prst="rect">
              <a:avLst/>
            </a:prstGeom>
            <a:noFill/>
            <a:ln w="9525" algn="ctr">
              <a:noFill/>
              <a:miter lim="800000"/>
              <a:headEnd/>
              <a:tailEnd/>
            </a:ln>
            <a:effectLst/>
          </p:spPr>
          <p:txBody>
            <a:bodyPr>
              <a:spAutoFit/>
              <a:flatTx/>
            </a:bodyPr>
            <a:lstStyle/>
            <a:p>
              <a:pPr eaLnBrk="0" hangingPunct="0">
                <a:spcBef>
                  <a:spcPct val="50000"/>
                </a:spcBef>
              </a:pPr>
              <a:r>
                <a:rPr lang="en-US" sz="1600" b="1">
                  <a:solidFill>
                    <a:srgbClr val="284C6A"/>
                  </a:solidFill>
                  <a:latin typeface="Verdana" pitchFamily="34" charset="0"/>
                </a:rPr>
                <a:t>Text</a:t>
              </a:r>
            </a:p>
          </p:txBody>
        </p:sp>
      </p:grpSp>
      <p:grpSp>
        <p:nvGrpSpPr>
          <p:cNvPr id="7186" name="Group 18" descr="Puzzle Piece"/>
          <p:cNvGrpSpPr>
            <a:grpSpLocks/>
          </p:cNvGrpSpPr>
          <p:nvPr/>
        </p:nvGrpSpPr>
        <p:grpSpPr bwMode="auto">
          <a:xfrm>
            <a:off x="4184650" y="4419600"/>
            <a:ext cx="1787525" cy="1384300"/>
            <a:chOff x="2748" y="2258"/>
            <a:chExt cx="1126" cy="872"/>
          </a:xfrm>
        </p:grpSpPr>
        <p:sp>
          <p:nvSpPr>
            <p:cNvPr id="7187" name="Puzzle2"/>
            <p:cNvSpPr>
              <a:spLocks noEditPoints="1" noChangeArrowheads="1"/>
            </p:cNvSpPr>
            <p:nvPr/>
          </p:nvSpPr>
          <p:spPr bwMode="auto">
            <a:xfrm>
              <a:off x="2748" y="2258"/>
              <a:ext cx="1126" cy="872"/>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A6D1D0"/>
            </a:solidFill>
            <a:ln w="15875">
              <a:solidFill>
                <a:schemeClr val="bg2"/>
              </a:solidFill>
              <a:miter lim="800000"/>
              <a:headEnd/>
              <a:tailEnd/>
            </a:ln>
          </p:spPr>
          <p:txBody>
            <a:bodyPr/>
            <a:lstStyle/>
            <a:p>
              <a:endParaRPr lang="en-US"/>
            </a:p>
          </p:txBody>
        </p:sp>
        <p:sp>
          <p:nvSpPr>
            <p:cNvPr id="7188" name="Text Box 20"/>
            <p:cNvSpPr txBox="1">
              <a:spLocks noChangeArrowheads="1"/>
            </p:cNvSpPr>
            <p:nvPr/>
          </p:nvSpPr>
          <p:spPr bwMode="blackWhite">
            <a:xfrm>
              <a:off x="3084" y="2526"/>
              <a:ext cx="528" cy="212"/>
            </a:xfrm>
            <a:prstGeom prst="rect">
              <a:avLst/>
            </a:prstGeom>
            <a:noFill/>
            <a:ln w="9525" algn="ctr">
              <a:noFill/>
              <a:miter lim="800000"/>
              <a:headEnd/>
              <a:tailEnd/>
            </a:ln>
            <a:effectLst/>
          </p:spPr>
          <p:txBody>
            <a:bodyPr>
              <a:spAutoFit/>
              <a:flatTx/>
            </a:bodyPr>
            <a:lstStyle/>
            <a:p>
              <a:pPr eaLnBrk="0" hangingPunct="0">
                <a:spcBef>
                  <a:spcPct val="50000"/>
                </a:spcBef>
              </a:pPr>
              <a:r>
                <a:rPr lang="en-US" sz="1600" b="1">
                  <a:solidFill>
                    <a:srgbClr val="284C6A"/>
                  </a:solidFill>
                  <a:latin typeface="Verdana" pitchFamily="34" charset="0"/>
                </a:rPr>
                <a:t>Text</a:t>
              </a:r>
            </a:p>
          </p:txBody>
        </p:sp>
      </p:grpSp>
      <p:grpSp>
        <p:nvGrpSpPr>
          <p:cNvPr id="7189" name="Group 21" descr="Puzzle Piece"/>
          <p:cNvGrpSpPr>
            <a:grpSpLocks/>
          </p:cNvGrpSpPr>
          <p:nvPr/>
        </p:nvGrpSpPr>
        <p:grpSpPr bwMode="auto">
          <a:xfrm>
            <a:off x="5175250" y="3771900"/>
            <a:ext cx="1808163" cy="1054100"/>
            <a:chOff x="3372" y="1850"/>
            <a:chExt cx="1139" cy="664"/>
          </a:xfrm>
        </p:grpSpPr>
        <p:sp>
          <p:nvSpPr>
            <p:cNvPr id="7190" name="Puzzle1"/>
            <p:cNvSpPr>
              <a:spLocks noEditPoints="1" noChangeArrowheads="1"/>
            </p:cNvSpPr>
            <p:nvPr/>
          </p:nvSpPr>
          <p:spPr bwMode="auto">
            <a:xfrm>
              <a:off x="3372" y="1850"/>
              <a:ext cx="1139" cy="664"/>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E1E4D1"/>
            </a:solidFill>
            <a:ln w="15875">
              <a:solidFill>
                <a:srgbClr val="808080"/>
              </a:solidFill>
              <a:miter lim="800000"/>
              <a:headEnd/>
              <a:tailEnd/>
            </a:ln>
          </p:spPr>
          <p:txBody>
            <a:bodyPr/>
            <a:lstStyle/>
            <a:p>
              <a:pPr eaLnBrk="0" hangingPunct="0"/>
              <a:r>
                <a:rPr lang="en-US" sz="1600" b="1">
                  <a:solidFill>
                    <a:srgbClr val="284C6A"/>
                  </a:solidFill>
                  <a:latin typeface="Verdana" pitchFamily="34" charset="0"/>
                </a:rPr>
                <a:t> </a:t>
              </a:r>
            </a:p>
          </p:txBody>
        </p:sp>
        <p:sp>
          <p:nvSpPr>
            <p:cNvPr id="7191" name="Text Box 23"/>
            <p:cNvSpPr txBox="1">
              <a:spLocks noChangeArrowheads="1"/>
            </p:cNvSpPr>
            <p:nvPr/>
          </p:nvSpPr>
          <p:spPr bwMode="blackWhite">
            <a:xfrm>
              <a:off x="3744" y="2066"/>
              <a:ext cx="528" cy="212"/>
            </a:xfrm>
            <a:prstGeom prst="rect">
              <a:avLst/>
            </a:prstGeom>
            <a:noFill/>
            <a:ln w="9525" algn="ctr">
              <a:noFill/>
              <a:miter lim="800000"/>
              <a:headEnd/>
              <a:tailEnd/>
            </a:ln>
            <a:effectLst/>
          </p:spPr>
          <p:txBody>
            <a:bodyPr>
              <a:spAutoFit/>
              <a:flatTx/>
            </a:bodyPr>
            <a:lstStyle/>
            <a:p>
              <a:pPr eaLnBrk="0" hangingPunct="0">
                <a:spcBef>
                  <a:spcPct val="50000"/>
                </a:spcBef>
              </a:pPr>
              <a:r>
                <a:rPr lang="en-US" sz="1600" b="1">
                  <a:solidFill>
                    <a:srgbClr val="284C6A"/>
                  </a:solidFill>
                  <a:latin typeface="Verdana" pitchFamily="34" charset="0"/>
                </a:rPr>
                <a:t>Text</a:t>
              </a:r>
            </a:p>
          </p:txBody>
        </p:sp>
      </p:grpSp>
      <p:grpSp>
        <p:nvGrpSpPr>
          <p:cNvPr id="7192" name="Group 24" descr="Puzzle Piece"/>
          <p:cNvGrpSpPr>
            <a:grpSpLocks/>
          </p:cNvGrpSpPr>
          <p:nvPr/>
        </p:nvGrpSpPr>
        <p:grpSpPr bwMode="auto">
          <a:xfrm>
            <a:off x="5556250" y="4402138"/>
            <a:ext cx="1077913" cy="1770062"/>
            <a:chOff x="3612" y="2247"/>
            <a:chExt cx="679" cy="1115"/>
          </a:xfrm>
        </p:grpSpPr>
        <p:sp>
          <p:nvSpPr>
            <p:cNvPr id="7193" name="Puzzle4"/>
            <p:cNvSpPr>
              <a:spLocks noEditPoints="1" noChangeArrowheads="1"/>
            </p:cNvSpPr>
            <p:nvPr/>
          </p:nvSpPr>
          <p:spPr bwMode="auto">
            <a:xfrm>
              <a:off x="3612" y="2247"/>
              <a:ext cx="679" cy="1115"/>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7FA9C3">
                <a:alpha val="57001"/>
              </a:srgbClr>
            </a:solidFill>
            <a:ln w="15875">
              <a:solidFill>
                <a:schemeClr val="bg2"/>
              </a:solidFill>
              <a:miter lim="800000"/>
              <a:headEnd/>
              <a:tailEnd/>
            </a:ln>
          </p:spPr>
          <p:txBody>
            <a:bodyPr/>
            <a:lstStyle/>
            <a:p>
              <a:endParaRPr lang="en-US"/>
            </a:p>
          </p:txBody>
        </p:sp>
        <p:sp>
          <p:nvSpPr>
            <p:cNvPr id="7194" name="Text Box 26"/>
            <p:cNvSpPr txBox="1">
              <a:spLocks noChangeArrowheads="1"/>
            </p:cNvSpPr>
            <p:nvPr/>
          </p:nvSpPr>
          <p:spPr bwMode="blackWhite">
            <a:xfrm>
              <a:off x="3744" y="2526"/>
              <a:ext cx="528" cy="212"/>
            </a:xfrm>
            <a:prstGeom prst="rect">
              <a:avLst/>
            </a:prstGeom>
            <a:noFill/>
            <a:ln w="9525" algn="ctr">
              <a:noFill/>
              <a:miter lim="800000"/>
              <a:headEnd/>
              <a:tailEnd/>
            </a:ln>
            <a:effectLst/>
          </p:spPr>
          <p:txBody>
            <a:bodyPr>
              <a:spAutoFit/>
              <a:flatTx/>
            </a:bodyPr>
            <a:lstStyle/>
            <a:p>
              <a:pPr eaLnBrk="0" hangingPunct="0">
                <a:spcBef>
                  <a:spcPct val="50000"/>
                </a:spcBef>
              </a:pPr>
              <a:r>
                <a:rPr lang="en-US" sz="1600" b="1">
                  <a:solidFill>
                    <a:srgbClr val="284C6A"/>
                  </a:solidFill>
                  <a:latin typeface="Verdana" pitchFamily="34" charset="0"/>
                </a:rPr>
                <a:t>Text</a:t>
              </a:r>
            </a:p>
          </p:txBody>
        </p:sp>
      </p:grpSp>
      <p:grpSp>
        <p:nvGrpSpPr>
          <p:cNvPr id="7195" name="Group 27" descr="Puzzle Piece"/>
          <p:cNvGrpSpPr>
            <a:grpSpLocks/>
          </p:cNvGrpSpPr>
          <p:nvPr/>
        </p:nvGrpSpPr>
        <p:grpSpPr bwMode="auto">
          <a:xfrm>
            <a:off x="6569075" y="3311525"/>
            <a:ext cx="1119188" cy="1520825"/>
            <a:chOff x="4250" y="1560"/>
            <a:chExt cx="705" cy="958"/>
          </a:xfrm>
        </p:grpSpPr>
        <p:sp>
          <p:nvSpPr>
            <p:cNvPr id="7196" name="Puzzle3"/>
            <p:cNvSpPr>
              <a:spLocks noEditPoints="1" noChangeArrowheads="1"/>
            </p:cNvSpPr>
            <p:nvPr/>
          </p:nvSpPr>
          <p:spPr bwMode="auto">
            <a:xfrm>
              <a:off x="4250" y="1560"/>
              <a:ext cx="705" cy="958"/>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A6D1D0"/>
            </a:solidFill>
            <a:ln w="15875">
              <a:solidFill>
                <a:schemeClr val="bg2"/>
              </a:solidFill>
              <a:miter lim="800000"/>
              <a:headEnd/>
              <a:tailEnd/>
            </a:ln>
          </p:spPr>
          <p:txBody>
            <a:bodyPr/>
            <a:lstStyle/>
            <a:p>
              <a:pPr eaLnBrk="0" hangingPunct="0"/>
              <a:endParaRPr lang="en-US" sz="1600" b="1">
                <a:solidFill>
                  <a:srgbClr val="284C6A"/>
                </a:solidFill>
                <a:latin typeface="Verdana" pitchFamily="34" charset="0"/>
              </a:endParaRPr>
            </a:p>
          </p:txBody>
        </p:sp>
        <p:sp>
          <p:nvSpPr>
            <p:cNvPr id="7197" name="Text Box 29"/>
            <p:cNvSpPr txBox="1">
              <a:spLocks noChangeArrowheads="1"/>
            </p:cNvSpPr>
            <p:nvPr/>
          </p:nvSpPr>
          <p:spPr bwMode="blackWhite">
            <a:xfrm>
              <a:off x="4380" y="1874"/>
              <a:ext cx="528" cy="212"/>
            </a:xfrm>
            <a:prstGeom prst="rect">
              <a:avLst/>
            </a:prstGeom>
            <a:noFill/>
            <a:ln w="9525" algn="ctr">
              <a:noFill/>
              <a:miter lim="800000"/>
              <a:headEnd/>
              <a:tailEnd/>
            </a:ln>
            <a:effectLst/>
          </p:spPr>
          <p:txBody>
            <a:bodyPr>
              <a:spAutoFit/>
              <a:flatTx/>
            </a:bodyPr>
            <a:lstStyle/>
            <a:p>
              <a:pPr eaLnBrk="0" hangingPunct="0">
                <a:spcBef>
                  <a:spcPct val="50000"/>
                </a:spcBef>
              </a:pPr>
              <a:r>
                <a:rPr lang="en-US" sz="1600" b="1">
                  <a:solidFill>
                    <a:srgbClr val="284C6A"/>
                  </a:solidFill>
                  <a:latin typeface="Verdana" pitchFamily="34" charset="0"/>
                </a:rPr>
                <a:t>Text</a:t>
              </a:r>
            </a:p>
          </p:txBody>
        </p:sp>
      </p:grpSp>
      <p:grpSp>
        <p:nvGrpSpPr>
          <p:cNvPr id="7198" name="Group 30" descr="Puzzle Piece"/>
          <p:cNvGrpSpPr>
            <a:grpSpLocks/>
          </p:cNvGrpSpPr>
          <p:nvPr/>
        </p:nvGrpSpPr>
        <p:grpSpPr bwMode="auto">
          <a:xfrm>
            <a:off x="6242050" y="4419600"/>
            <a:ext cx="1787525" cy="1384300"/>
            <a:chOff x="4044" y="2258"/>
            <a:chExt cx="1126" cy="872"/>
          </a:xfrm>
        </p:grpSpPr>
        <p:sp>
          <p:nvSpPr>
            <p:cNvPr id="7199" name="Puzzle2"/>
            <p:cNvSpPr>
              <a:spLocks noEditPoints="1" noChangeArrowheads="1"/>
            </p:cNvSpPr>
            <p:nvPr/>
          </p:nvSpPr>
          <p:spPr bwMode="auto">
            <a:xfrm>
              <a:off x="4044" y="2258"/>
              <a:ext cx="1126" cy="872"/>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CC99">
                <a:alpha val="75000"/>
              </a:srgbClr>
            </a:solidFill>
            <a:ln w="15875">
              <a:solidFill>
                <a:schemeClr val="bg2"/>
              </a:solidFill>
              <a:miter lim="800000"/>
              <a:headEnd/>
              <a:tailEnd/>
            </a:ln>
          </p:spPr>
          <p:txBody>
            <a:bodyPr/>
            <a:lstStyle/>
            <a:p>
              <a:endParaRPr lang="en-US"/>
            </a:p>
          </p:txBody>
        </p:sp>
        <p:sp>
          <p:nvSpPr>
            <p:cNvPr id="7200" name="Text Box 32"/>
            <p:cNvSpPr txBox="1">
              <a:spLocks noChangeArrowheads="1"/>
            </p:cNvSpPr>
            <p:nvPr/>
          </p:nvSpPr>
          <p:spPr bwMode="blackWhite">
            <a:xfrm>
              <a:off x="4380" y="2526"/>
              <a:ext cx="528" cy="212"/>
            </a:xfrm>
            <a:prstGeom prst="rect">
              <a:avLst/>
            </a:prstGeom>
            <a:noFill/>
            <a:ln w="9525" algn="ctr">
              <a:noFill/>
              <a:miter lim="800000"/>
              <a:headEnd/>
              <a:tailEnd/>
            </a:ln>
            <a:effectLst/>
          </p:spPr>
          <p:txBody>
            <a:bodyPr>
              <a:spAutoFit/>
              <a:flatTx/>
            </a:bodyPr>
            <a:lstStyle/>
            <a:p>
              <a:pPr eaLnBrk="0" hangingPunct="0">
                <a:spcBef>
                  <a:spcPct val="50000"/>
                </a:spcBef>
              </a:pPr>
              <a:r>
                <a:rPr lang="en-US" sz="1600" b="1">
                  <a:solidFill>
                    <a:srgbClr val="284C6A"/>
                  </a:solidFill>
                  <a:latin typeface="Verdana" pitchFamily="34" charset="0"/>
                </a:rPr>
                <a:t>Text</a:t>
              </a:r>
            </a:p>
          </p:txBody>
        </p:sp>
      </p:grpSp>
      <p:grpSp>
        <p:nvGrpSpPr>
          <p:cNvPr id="7201" name="Group 33" descr="Puzzle Piece"/>
          <p:cNvGrpSpPr>
            <a:grpSpLocks/>
          </p:cNvGrpSpPr>
          <p:nvPr/>
        </p:nvGrpSpPr>
        <p:grpSpPr bwMode="auto">
          <a:xfrm>
            <a:off x="3124200" y="3771900"/>
            <a:ext cx="1808163" cy="1054100"/>
            <a:chOff x="2080" y="1850"/>
            <a:chExt cx="1139" cy="664"/>
          </a:xfrm>
        </p:grpSpPr>
        <p:sp>
          <p:nvSpPr>
            <p:cNvPr id="7202" name="Puzzle1"/>
            <p:cNvSpPr>
              <a:spLocks noEditPoints="1" noChangeArrowheads="1"/>
            </p:cNvSpPr>
            <p:nvPr/>
          </p:nvSpPr>
          <p:spPr bwMode="auto">
            <a:xfrm>
              <a:off x="2080" y="1850"/>
              <a:ext cx="1139" cy="664"/>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7FA9C3">
                <a:alpha val="57001"/>
              </a:srgbClr>
            </a:solidFill>
            <a:ln w="15875">
              <a:solidFill>
                <a:srgbClr val="808080"/>
              </a:solidFill>
              <a:miter lim="800000"/>
              <a:headEnd/>
              <a:tailEnd/>
            </a:ln>
          </p:spPr>
          <p:txBody>
            <a:bodyPr/>
            <a:lstStyle/>
            <a:p>
              <a:pPr eaLnBrk="0" hangingPunct="0"/>
              <a:r>
                <a:rPr lang="en-US" sz="1600" b="1">
                  <a:solidFill>
                    <a:srgbClr val="284C6A"/>
                  </a:solidFill>
                  <a:latin typeface="Verdana" pitchFamily="34" charset="0"/>
                </a:rPr>
                <a:t> </a:t>
              </a:r>
            </a:p>
          </p:txBody>
        </p:sp>
        <p:sp>
          <p:nvSpPr>
            <p:cNvPr id="7203" name="Text Box 35"/>
            <p:cNvSpPr txBox="1">
              <a:spLocks noChangeArrowheads="1"/>
            </p:cNvSpPr>
            <p:nvPr/>
          </p:nvSpPr>
          <p:spPr bwMode="blackWhite">
            <a:xfrm>
              <a:off x="2430" y="2066"/>
              <a:ext cx="528" cy="212"/>
            </a:xfrm>
            <a:prstGeom prst="rect">
              <a:avLst/>
            </a:prstGeom>
            <a:noFill/>
            <a:ln w="9525" algn="ctr">
              <a:noFill/>
              <a:miter lim="800000"/>
              <a:headEnd/>
              <a:tailEnd/>
            </a:ln>
            <a:effectLst/>
          </p:spPr>
          <p:txBody>
            <a:bodyPr>
              <a:spAutoFit/>
              <a:flatTx/>
            </a:bodyPr>
            <a:lstStyle/>
            <a:p>
              <a:pPr eaLnBrk="0" hangingPunct="0">
                <a:spcBef>
                  <a:spcPct val="50000"/>
                </a:spcBef>
              </a:pPr>
              <a:r>
                <a:rPr lang="en-US" sz="1600" b="1" dirty="0">
                  <a:solidFill>
                    <a:srgbClr val="284C6A"/>
                  </a:solidFill>
                  <a:latin typeface="Verdana" pitchFamily="34" charset="0"/>
                </a:rPr>
                <a:t>Text</a:t>
              </a:r>
            </a:p>
          </p:txBody>
        </p:sp>
      </p:grpSp>
      <p:grpSp>
        <p:nvGrpSpPr>
          <p:cNvPr id="7204" name="Group 36" descr="Puzzle Piece"/>
          <p:cNvGrpSpPr>
            <a:grpSpLocks/>
          </p:cNvGrpSpPr>
          <p:nvPr/>
        </p:nvGrpSpPr>
        <p:grpSpPr bwMode="auto">
          <a:xfrm>
            <a:off x="3494088" y="4402138"/>
            <a:ext cx="1077912" cy="1770062"/>
            <a:chOff x="2313" y="2247"/>
            <a:chExt cx="679" cy="1115"/>
          </a:xfrm>
        </p:grpSpPr>
        <p:sp>
          <p:nvSpPr>
            <p:cNvPr id="7205" name="Puzzle4"/>
            <p:cNvSpPr>
              <a:spLocks noEditPoints="1" noChangeArrowheads="1"/>
            </p:cNvSpPr>
            <p:nvPr/>
          </p:nvSpPr>
          <p:spPr bwMode="auto">
            <a:xfrm>
              <a:off x="2313" y="2247"/>
              <a:ext cx="679" cy="1115"/>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E1E4D1"/>
            </a:solidFill>
            <a:ln w="15875">
              <a:solidFill>
                <a:schemeClr val="bg2"/>
              </a:solidFill>
              <a:miter lim="800000"/>
              <a:headEnd/>
              <a:tailEnd/>
            </a:ln>
          </p:spPr>
          <p:txBody>
            <a:bodyPr/>
            <a:lstStyle/>
            <a:p>
              <a:endParaRPr lang="en-US"/>
            </a:p>
          </p:txBody>
        </p:sp>
        <p:sp>
          <p:nvSpPr>
            <p:cNvPr id="7206" name="Text Box 38"/>
            <p:cNvSpPr txBox="1">
              <a:spLocks noChangeArrowheads="1"/>
            </p:cNvSpPr>
            <p:nvPr/>
          </p:nvSpPr>
          <p:spPr bwMode="blackWhite">
            <a:xfrm>
              <a:off x="2430" y="2526"/>
              <a:ext cx="528" cy="212"/>
            </a:xfrm>
            <a:prstGeom prst="rect">
              <a:avLst/>
            </a:prstGeom>
            <a:noFill/>
            <a:ln w="9525" algn="ctr">
              <a:noFill/>
              <a:miter lim="800000"/>
              <a:headEnd/>
              <a:tailEnd/>
            </a:ln>
            <a:effectLst/>
          </p:spPr>
          <p:txBody>
            <a:bodyPr>
              <a:spAutoFit/>
              <a:flatTx/>
            </a:bodyPr>
            <a:lstStyle/>
            <a:p>
              <a:pPr eaLnBrk="0" hangingPunct="0">
                <a:spcBef>
                  <a:spcPct val="50000"/>
                </a:spcBef>
              </a:pPr>
              <a:r>
                <a:rPr lang="en-US" sz="1600" b="1">
                  <a:solidFill>
                    <a:srgbClr val="284C6A"/>
                  </a:solidFill>
                  <a:latin typeface="Verdana" pitchFamily="34" charset="0"/>
                </a:rPr>
                <a:t>Text</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6096000"/>
            <a:ext cx="5486400" cy="58477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cap="all" dirty="0" smtClean="0">
                <a:ln w="0"/>
                <a:solidFill>
                  <a:srgbClr val="FF0000"/>
                </a:solidFill>
                <a:effectLst>
                  <a:reflection blurRad="12700" stA="50000" endPos="50000" dist="5000" dir="5400000" sy="-100000" rotWithShape="0"/>
                </a:effectLst>
              </a:rPr>
              <a:t>Picture Problem</a:t>
            </a:r>
            <a:endParaRPr lang="en-US" sz="3200" b="1" cap="all" dirty="0">
              <a:ln w="0"/>
              <a:solidFill>
                <a:srgbClr val="FF0000"/>
              </a:solidFill>
              <a:effectLst>
                <a:reflection blurRad="12700" stA="50000" endPos="50000" dist="5000" dir="5400000" sy="-100000" rotWithShape="0"/>
              </a:effectLst>
            </a:endParaRPr>
          </a:p>
        </p:txBody>
      </p:sp>
      <p:sp>
        <p:nvSpPr>
          <p:cNvPr id="6" name="Title 2"/>
          <p:cNvSpPr>
            <a:spLocks noGrp="1"/>
          </p:cNvSpPr>
          <p:nvPr>
            <p:ph type="title"/>
          </p:nvPr>
        </p:nvSpPr>
        <p:spPr/>
        <p:txBody>
          <a:bodyPr>
            <a:normAutofit/>
          </a:bodyPr>
          <a:lstStyle/>
          <a:p>
            <a:r>
              <a:rPr lang="en-US" dirty="0" smtClean="0">
                <a:solidFill>
                  <a:srgbClr val="FF0000"/>
                </a:solidFill>
              </a:rPr>
              <a:t>Situational Analysis?</a:t>
            </a:r>
            <a:br>
              <a:rPr lang="en-US" dirty="0" smtClean="0">
                <a:solidFill>
                  <a:srgbClr val="FF0000"/>
                </a:solidFill>
              </a:rPr>
            </a:br>
            <a:r>
              <a:rPr lang="en-US" sz="2800" dirty="0" smtClean="0"/>
              <a:t>Project </a:t>
            </a:r>
            <a:r>
              <a:rPr lang="en-US" sz="2800" dirty="0" err="1" smtClean="0"/>
              <a:t>vs</a:t>
            </a:r>
            <a:r>
              <a:rPr lang="en-US" sz="2800" dirty="0" smtClean="0"/>
              <a:t> Program Management</a:t>
            </a:r>
            <a:endParaRPr lang="en-GB" sz="2800" dirty="0"/>
          </a:p>
        </p:txBody>
      </p:sp>
      <p:pic>
        <p:nvPicPr>
          <p:cNvPr id="5" name="Picture 12" descr="http://t2.gstatic.com/images?q=tbn:ANd9GcREWJvbpDdUYPRcYUBEZdeOdQWQ7TuSUlgnGB4BcPN2rKcUrlmj"/>
          <p:cNvPicPr>
            <a:picLocks noChangeAspect="1" noChangeArrowheads="1"/>
          </p:cNvPicPr>
          <p:nvPr/>
        </p:nvPicPr>
        <p:blipFill>
          <a:blip r:embed="rId3" cstate="print"/>
          <a:srcRect/>
          <a:stretch>
            <a:fillRect/>
          </a:stretch>
        </p:blipFill>
        <p:spPr bwMode="auto">
          <a:xfrm>
            <a:off x="3581400" y="1447800"/>
            <a:ext cx="3581400" cy="443242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Project?</a:t>
            </a:r>
            <a:endParaRPr lang="en-US" dirty="0"/>
          </a:p>
        </p:txBody>
      </p:sp>
      <p:sp>
        <p:nvSpPr>
          <p:cNvPr id="2" name="Content Placeholder 1"/>
          <p:cNvSpPr>
            <a:spLocks noGrp="1"/>
          </p:cNvSpPr>
          <p:nvPr>
            <p:ph idx="1"/>
          </p:nvPr>
        </p:nvSpPr>
        <p:spPr>
          <a:xfrm>
            <a:off x="533400" y="914400"/>
            <a:ext cx="8229600" cy="4525963"/>
          </a:xfrm>
        </p:spPr>
        <p:txBody>
          <a:bodyPr>
            <a:normAutofit/>
          </a:bodyPr>
          <a:lstStyle/>
          <a:p>
            <a:pPr>
              <a:lnSpc>
                <a:spcPct val="200000"/>
              </a:lnSpc>
            </a:pPr>
            <a:r>
              <a:rPr lang="en-US" dirty="0" smtClean="0"/>
              <a:t>A </a:t>
            </a:r>
            <a:r>
              <a:rPr lang="en-US" u="sng" dirty="0" smtClean="0">
                <a:hlinkClick r:id="rId2" tooltip="Project"/>
              </a:rPr>
              <a:t>project</a:t>
            </a:r>
            <a:r>
              <a:rPr lang="en-US" dirty="0" smtClean="0"/>
              <a:t> is a temporary endeavor with a defined beginning and end (usually time-constrained, and often constrained by funding or deliverables),</a:t>
            </a:r>
            <a:r>
              <a:rPr lang="en-US" u="sng" baseline="30000" dirty="0" smtClean="0">
                <a:hlinkClick r:id="rId3"/>
              </a:rPr>
              <a:t>[1]</a:t>
            </a:r>
            <a:r>
              <a:rPr lang="en-US" dirty="0" smtClean="0"/>
              <a:t>undertaken to meet unique goals and objectives,</a:t>
            </a:r>
            <a:r>
              <a:rPr lang="en-US" u="sng" baseline="30000" dirty="0" smtClean="0">
                <a:hlinkClick r:id="rId3"/>
              </a:rPr>
              <a:t>[2]</a:t>
            </a:r>
            <a:r>
              <a:rPr lang="en-US" dirty="0" smtClean="0"/>
              <a:t> typically to bring about beneficial change or added value</a:t>
            </a:r>
            <a:endParaRPr lang="en-US" dirty="0"/>
          </a:p>
        </p:txBody>
      </p:sp>
      <p:pic>
        <p:nvPicPr>
          <p:cNvPr id="356354" name="Picture 2" descr="http://t3.gstatic.com/images?q=tbn:ANd9GcS0-SlaZU43qxUZhbcVavEwVWHh_Up2N3zELQwiLxqPEM_aWhzeSA"/>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172200" y="4474464"/>
            <a:ext cx="2590800" cy="238353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What is Program Management</a:t>
            </a:r>
            <a:br>
              <a:rPr lang="en-US" dirty="0" smtClean="0"/>
            </a:br>
            <a:r>
              <a:rPr lang="en-US" sz="2400" dirty="0" smtClean="0"/>
              <a:t>Project </a:t>
            </a:r>
            <a:r>
              <a:rPr lang="en-US" sz="2400" dirty="0" err="1" smtClean="0"/>
              <a:t>vs</a:t>
            </a:r>
            <a:r>
              <a:rPr lang="en-US" sz="2400" dirty="0" smtClean="0"/>
              <a:t> Program Management</a:t>
            </a:r>
            <a:endParaRPr lang="en-GB" dirty="0"/>
          </a:p>
        </p:txBody>
      </p:sp>
      <p:sp>
        <p:nvSpPr>
          <p:cNvPr id="5" name="Content Placeholder 4"/>
          <p:cNvSpPr>
            <a:spLocks noGrp="1"/>
          </p:cNvSpPr>
          <p:nvPr>
            <p:ph idx="1"/>
          </p:nvPr>
        </p:nvSpPr>
        <p:spPr/>
        <p:txBody>
          <a:bodyPr/>
          <a:lstStyle/>
          <a:p>
            <a:r>
              <a:rPr lang="en-US" dirty="0" smtClean="0"/>
              <a:t>Some Example of Project </a:t>
            </a:r>
            <a:r>
              <a:rPr lang="en-US" dirty="0" err="1" smtClean="0"/>
              <a:t>vs</a:t>
            </a:r>
            <a:r>
              <a:rPr lang="en-US" dirty="0" smtClean="0"/>
              <a:t> Program management</a:t>
            </a:r>
          </a:p>
          <a:p>
            <a:pPr lvl="1">
              <a:buNone/>
            </a:pPr>
            <a:endParaRPr lang="en-US" dirty="0" smtClean="0"/>
          </a:p>
          <a:p>
            <a:pPr marL="850392" lvl="1" indent="-457200">
              <a:buAutoNum type="arabicPeriod"/>
            </a:pPr>
            <a:r>
              <a:rPr lang="en-US" dirty="0" smtClean="0"/>
              <a:t>Media and Communication Industry</a:t>
            </a:r>
          </a:p>
          <a:p>
            <a:pPr marL="1371600" lvl="3" indent="-457200">
              <a:buNone/>
            </a:pPr>
            <a:r>
              <a:rPr lang="en-US" dirty="0" err="1" smtClean="0"/>
              <a:t>i.e</a:t>
            </a:r>
            <a:r>
              <a:rPr lang="en-US" dirty="0" smtClean="0"/>
              <a:t> GEO TV, program </a:t>
            </a:r>
            <a:r>
              <a:rPr lang="en-US" dirty="0" err="1" smtClean="0"/>
              <a:t>Kamran</a:t>
            </a:r>
            <a:r>
              <a:rPr lang="en-US" dirty="0" smtClean="0"/>
              <a:t> Khan </a:t>
            </a:r>
          </a:p>
          <a:p>
            <a:pPr marL="1371600" lvl="3" indent="-457200">
              <a:buNone/>
            </a:pPr>
            <a:endParaRPr lang="en-US" dirty="0" smtClean="0"/>
          </a:p>
          <a:p>
            <a:pPr marL="850392" lvl="1" indent="-457200">
              <a:buNone/>
            </a:pPr>
            <a:r>
              <a:rPr lang="en-US" dirty="0" smtClean="0"/>
              <a:t>2. Social Development</a:t>
            </a:r>
          </a:p>
          <a:p>
            <a:pPr marL="850392" lvl="1" indent="-457200">
              <a:buNone/>
            </a:pPr>
            <a:r>
              <a:rPr lang="en-US" dirty="0" smtClean="0"/>
              <a:t>	</a:t>
            </a:r>
            <a:r>
              <a:rPr lang="en-US" dirty="0" err="1" smtClean="0"/>
              <a:t>i.e</a:t>
            </a:r>
            <a:r>
              <a:rPr lang="en-US" dirty="0" smtClean="0"/>
              <a:t> UNDP and INGOs program and Projects</a:t>
            </a:r>
          </a:p>
          <a:p>
            <a:pPr marL="1371600" lvl="3" indent="-457200">
              <a:buAutoNum type="arabicPeriod"/>
            </a:pPr>
            <a:endParaRPr lang="en-US" dirty="0"/>
          </a:p>
        </p:txBody>
      </p:sp>
      <p:pic>
        <p:nvPicPr>
          <p:cNvPr id="4" name="Picture 12" descr="http://t2.gstatic.com/images?q=tbn:ANd9GcREWJvbpDdUYPRcYUBEZdeOdQWQ7TuSUlgnGB4BcPN2rKcUrlmj"/>
          <p:cNvPicPr>
            <a:picLocks noChangeAspect="1" noChangeArrowheads="1"/>
          </p:cNvPicPr>
          <p:nvPr/>
        </p:nvPicPr>
        <p:blipFill>
          <a:blip r:embed="rId3" cstate="print"/>
          <a:srcRect/>
          <a:stretch>
            <a:fillRect/>
          </a:stretch>
        </p:blipFill>
        <p:spPr bwMode="auto">
          <a:xfrm>
            <a:off x="7315200" y="4594633"/>
            <a:ext cx="1828800" cy="2263367"/>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r>
              <a:rPr lang="en-US" dirty="0" smtClean="0"/>
              <a:t>Project Management</a:t>
            </a:r>
            <a:br>
              <a:rPr lang="en-US" dirty="0" smtClean="0"/>
            </a:br>
            <a:r>
              <a:rPr lang="en-US" dirty="0" smtClean="0"/>
              <a:t>terminologies </a:t>
            </a:r>
            <a:endParaRPr lang="en-US" dirty="0"/>
          </a:p>
        </p:txBody>
      </p:sp>
      <p:sp>
        <p:nvSpPr>
          <p:cNvPr id="5" name="Text Placeholder 4"/>
          <p:cNvSpPr>
            <a:spLocks noGrp="1"/>
          </p:cNvSpPr>
          <p:nvPr>
            <p:ph type="body" idx="1"/>
          </p:nvPr>
        </p:nvSpPr>
        <p:spPr/>
        <p:txBody>
          <a:bodyPr/>
          <a:lstStyle/>
          <a:p>
            <a:r>
              <a:rPr lang="en-US" dirty="0" smtClean="0"/>
              <a:t>Questions</a:t>
            </a:r>
          </a:p>
          <a:p>
            <a:endParaRPr lang="en-US" dirty="0" smtClean="0"/>
          </a:p>
          <a:p>
            <a:r>
              <a:rPr lang="en-US" dirty="0" smtClean="0"/>
              <a:t>How many you know?</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normAutofit/>
          </a:bodyPr>
          <a:lstStyle/>
          <a:p>
            <a:r>
              <a:rPr lang="en-US" dirty="0" smtClean="0"/>
              <a:t>Vocabulary</a:t>
            </a:r>
            <a:br>
              <a:rPr lang="en-US" dirty="0" smtClean="0"/>
            </a:br>
            <a:endParaRPr lang="en-US" dirty="0"/>
          </a:p>
        </p:txBody>
      </p:sp>
      <p:sp>
        <p:nvSpPr>
          <p:cNvPr id="8197" name="Rectangle 5"/>
          <p:cNvSpPr>
            <a:spLocks noGrp="1" noChangeArrowheads="1"/>
          </p:cNvSpPr>
          <p:nvPr>
            <p:ph idx="1"/>
          </p:nvPr>
        </p:nvSpPr>
        <p:spPr/>
        <p:txBody>
          <a:bodyPr/>
          <a:lstStyle/>
          <a:p>
            <a:r>
              <a:rPr lang="en-US" dirty="0"/>
              <a:t>Glossary of terms</a:t>
            </a:r>
          </a:p>
          <a:p>
            <a:r>
              <a:rPr lang="en-US" dirty="0"/>
              <a:t>Define the terms as used in this training</a:t>
            </a:r>
          </a:p>
        </p:txBody>
      </p:sp>
      <p:pic>
        <p:nvPicPr>
          <p:cNvPr id="291842" name="Picture 2" descr="http://t0.gstatic.com/images?q=tbn:ANd9GcSglHoOPINl0vFTYu4MAOQS3hWrAgquoHtb-FoLAqrEiXIZe1jTvw"/>
          <p:cNvPicPr>
            <a:picLocks noChangeAspect="1" noChangeArrowheads="1"/>
          </p:cNvPicPr>
          <p:nvPr/>
        </p:nvPicPr>
        <p:blipFill>
          <a:blip r:embed="rId2" cstate="print"/>
          <a:srcRect/>
          <a:stretch>
            <a:fillRect/>
          </a:stretch>
        </p:blipFill>
        <p:spPr bwMode="auto">
          <a:xfrm>
            <a:off x="3886200" y="2669060"/>
            <a:ext cx="4600575" cy="3445992"/>
          </a:xfrm>
          <a:prstGeom prst="rect">
            <a:avLst/>
          </a:prstGeo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7391400" cy="1143000"/>
          </a:xfrm>
        </p:spPr>
        <p:txBody>
          <a:bodyPr>
            <a:normAutofit/>
          </a:bodyPr>
          <a:lstStyle/>
          <a:p>
            <a:r>
              <a:rPr lang="en-US" dirty="0" smtClean="0"/>
              <a:t>Movie-</a:t>
            </a:r>
            <a:r>
              <a:rPr lang="en-US" dirty="0" err="1" smtClean="0"/>
              <a:t>Youtube</a:t>
            </a:r>
            <a:r>
              <a:rPr lang="en-US" dirty="0" smtClean="0"/>
              <a:t> </a:t>
            </a:r>
            <a:endParaRPr lang="en-US" dirty="0"/>
          </a:p>
        </p:txBody>
      </p:sp>
      <p:pic>
        <p:nvPicPr>
          <p:cNvPr id="347138" name="Picture 2" descr="https://encrypted-tbn3.google.com/images?q=tbn:ANd9GcRczX_mK4iqGtrPdjSFY8VAWoJjYQJN_eyuc1bQNK77l1qbO7XXmA"/>
          <p:cNvPicPr>
            <a:picLocks noChangeAspect="1" noChangeArrowheads="1"/>
          </p:cNvPicPr>
          <p:nvPr/>
        </p:nvPicPr>
        <p:blipFill>
          <a:blip r:embed="rId2" cstate="print"/>
          <a:srcRect/>
          <a:stretch>
            <a:fillRect/>
          </a:stretch>
        </p:blipFill>
        <p:spPr bwMode="auto">
          <a:xfrm>
            <a:off x="533400" y="1219200"/>
            <a:ext cx="4670895" cy="3276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2188250" y="4953000"/>
            <a:ext cx="6955750" cy="1754326"/>
          </a:xfrm>
          <a:prstGeom prst="rect">
            <a:avLst/>
          </a:prstGeom>
          <a:noFill/>
        </p:spPr>
        <p:txBody>
          <a:bodyPr wrap="none" lIns="91440" tIns="45720" rIns="91440" bIns="45720">
            <a:spAutoFit/>
          </a:bodyPr>
          <a:lstStyle/>
          <a:p>
            <a:pPr algn="ct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Project Management</a:t>
            </a:r>
            <a:b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Terminologies</a:t>
            </a:r>
            <a:endPar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405506" name="Picture 2" descr="https://encrypted-tbn1.google.com/images?q=tbn:ANd9GcR4LWexA7xD-aiwNr1h7Dy3UyP2joL7ALxZbE_54DnnwlBGH5MCaQ"/>
          <p:cNvPicPr>
            <a:picLocks noChangeAspect="1" noChangeArrowheads="1"/>
          </p:cNvPicPr>
          <p:nvPr/>
        </p:nvPicPr>
        <p:blipFill>
          <a:blip r:embed="rId3" cstate="print"/>
          <a:srcRect/>
          <a:stretch>
            <a:fillRect/>
          </a:stretch>
        </p:blipFill>
        <p:spPr bwMode="auto">
          <a:xfrm>
            <a:off x="6781800" y="2590800"/>
            <a:ext cx="2057400" cy="2483071"/>
          </a:xfrm>
          <a:prstGeom prst="rect">
            <a:avLst/>
          </a:prstGeom>
          <a:noFill/>
        </p:spPr>
      </p:pic>
      <p:sp>
        <p:nvSpPr>
          <p:cNvPr id="9" name="Rectangle 8"/>
          <p:cNvSpPr/>
          <p:nvPr/>
        </p:nvSpPr>
        <p:spPr>
          <a:xfrm>
            <a:off x="3581400" y="6596390"/>
            <a:ext cx="5638800" cy="261610"/>
          </a:xfrm>
          <a:prstGeom prst="rect">
            <a:avLst/>
          </a:prstGeom>
        </p:spPr>
        <p:txBody>
          <a:bodyPr wrap="square">
            <a:spAutoFit/>
          </a:bodyPr>
          <a:lstStyle/>
          <a:p>
            <a:r>
              <a:rPr lang="en-US" sz="1100" dirty="0" smtClean="0"/>
              <a:t>http://www.youtube.com/watch?feature=player_profilepage&amp;v=KVIqrUz76jw</a:t>
            </a:r>
            <a:endParaRPr lang="en-US" sz="11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fontScale="77500" lnSpcReduction="20000"/>
          </a:bodyPr>
          <a:lstStyle/>
          <a:p>
            <a:pPr lvl="0">
              <a:lnSpc>
                <a:spcPct val="170000"/>
              </a:lnSpc>
            </a:pPr>
            <a:r>
              <a:rPr lang="en-US" b="1" u="sng" dirty="0" smtClean="0">
                <a:hlinkClick r:id="rId2" tooltip="Aggregate planning"/>
              </a:rPr>
              <a:t>Aggregate planning</a:t>
            </a:r>
            <a:r>
              <a:rPr lang="en-US" dirty="0" smtClean="0"/>
              <a:t> is an operational activity which does an aggregate plan for the production process, in advance of 2 to 18 months, to give an idea to management as to what quantity of materials and other resources are to be procured and when, so that the total cost of operations of the organization is kept to the minimum over that period.</a:t>
            </a:r>
          </a:p>
          <a:p>
            <a:pPr lvl="0">
              <a:lnSpc>
                <a:spcPct val="170000"/>
              </a:lnSpc>
            </a:pPr>
            <a:r>
              <a:rPr lang="en-US" b="1" u="sng" dirty="0" smtClean="0">
                <a:hlinkClick r:id="rId3" tooltip="Allocation"/>
              </a:rPr>
              <a:t>Allocation</a:t>
            </a:r>
            <a:r>
              <a:rPr lang="en-US" dirty="0" smtClean="0"/>
              <a:t> is the assignment of available resources in an economic way.</a:t>
            </a:r>
          </a:p>
          <a:p>
            <a:pPr lvl="0">
              <a:lnSpc>
                <a:spcPct val="170000"/>
              </a:lnSpc>
            </a:pPr>
            <a:r>
              <a:rPr lang="en-US" b="1" u="sng" dirty="0" smtClean="0">
                <a:hlinkClick r:id="rId4" tooltip="Budget"/>
              </a:rPr>
              <a:t>Budget</a:t>
            </a:r>
            <a:r>
              <a:rPr lang="en-US" dirty="0" smtClean="0"/>
              <a:t> generally refers to a list of all planned expenses and revenues.</a:t>
            </a:r>
          </a:p>
          <a:p>
            <a:pPr lvl="0">
              <a:lnSpc>
                <a:spcPct val="170000"/>
              </a:lnSpc>
            </a:pPr>
            <a:r>
              <a:rPr lang="en-US" b="1" u="sng" dirty="0" smtClean="0">
                <a:hlinkClick r:id="rId5" tooltip="Budgeted cost of work performed"/>
              </a:rPr>
              <a:t>Budgeted cost of work performed</a:t>
            </a:r>
            <a:r>
              <a:rPr lang="en-US" dirty="0" smtClean="0"/>
              <a:t> (BCWP) measures the budgeted cost of work that has actually been performed, rather than the cost of work scheduled.</a:t>
            </a:r>
          </a:p>
          <a:p>
            <a:pPr lvl="0">
              <a:lnSpc>
                <a:spcPct val="170000"/>
              </a:lnSpc>
            </a:pPr>
            <a:r>
              <a:rPr lang="en-US" b="1" u="sng" dirty="0" smtClean="0">
                <a:hlinkClick r:id="rId6" tooltip="Budgeted cost of work scheduled"/>
              </a:rPr>
              <a:t>Budgeted cost of work scheduled</a:t>
            </a:r>
            <a:r>
              <a:rPr lang="en-US" dirty="0" smtClean="0"/>
              <a:t> (BCWS) the approved budget that has been allocated to complete a scheduled task (or Work Breakdown Structure (WBS) component) during a specific time period.</a:t>
            </a:r>
          </a:p>
          <a:p>
            <a:pPr>
              <a:lnSpc>
                <a:spcPct val="170000"/>
              </a:lnSpc>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fontScale="70000" lnSpcReduction="20000"/>
          </a:bodyPr>
          <a:lstStyle/>
          <a:p>
            <a:pPr lvl="0">
              <a:lnSpc>
                <a:spcPct val="170000"/>
              </a:lnSpc>
            </a:pPr>
            <a:r>
              <a:rPr lang="en-US" b="1" u="sng" dirty="0" smtClean="0">
                <a:hlinkClick r:id="rId2" tooltip="Change control"/>
              </a:rPr>
              <a:t>Change control</a:t>
            </a:r>
            <a:r>
              <a:rPr lang="en-US" dirty="0" smtClean="0"/>
              <a:t> is a general term describing the procedures used to ensure that changes (normally, but not necessarily, to IT systems) are introduced in a controlled and coordinated manner. Change control is a major aspect of the broader discipline of change management.</a:t>
            </a:r>
          </a:p>
          <a:p>
            <a:pPr lvl="0">
              <a:lnSpc>
                <a:spcPct val="170000"/>
              </a:lnSpc>
            </a:pPr>
            <a:r>
              <a:rPr lang="en-US" b="1" u="sng" dirty="0" smtClean="0">
                <a:hlinkClick r:id="rId3" tooltip="Change management"/>
              </a:rPr>
              <a:t>Change management</a:t>
            </a:r>
            <a:r>
              <a:rPr lang="en-US" dirty="0" smtClean="0"/>
              <a:t> is a field of management focused on organizational changes. It aims to ensure that methods and procedures are used for efficient and prompt handling of all changes to controlled IT infrastructure, in order to minimize the number and impact of any related incidents upon service.</a:t>
            </a:r>
          </a:p>
          <a:p>
            <a:pPr lvl="0">
              <a:lnSpc>
                <a:spcPct val="170000"/>
              </a:lnSpc>
            </a:pPr>
            <a:r>
              <a:rPr lang="en-US" b="1" u="sng" dirty="0" smtClean="0">
                <a:hlinkClick r:id="rId4" tooltip="Case study"/>
              </a:rPr>
              <a:t>Case study</a:t>
            </a:r>
            <a:r>
              <a:rPr lang="en-US" dirty="0" smtClean="0"/>
              <a:t> is a research method which involves an in-depth, longitudinal examination of a single instance or event: a case. They provide a systematic way of looking at events, collecting data, analyzing information, and reporting the results.</a:t>
            </a:r>
          </a:p>
          <a:p>
            <a:pPr lvl="0">
              <a:lnSpc>
                <a:spcPct val="170000"/>
              </a:lnSpc>
            </a:pPr>
            <a:r>
              <a:rPr lang="en-US" b="1" u="sng" dirty="0" smtClean="0">
                <a:hlinkClick r:id="rId5" tooltip="Cost"/>
              </a:rPr>
              <a:t>Costs</a:t>
            </a:r>
            <a:r>
              <a:rPr lang="en-US" dirty="0" smtClean="0"/>
              <a:t> in economics, business, and accounting are the value of money that has been used up to produce something, and hence is not available for use anymore. In business, the cost may be one of acquisition, in which case the amount of money expended to acquire it is counted as cost.</a:t>
            </a:r>
          </a:p>
          <a:p>
            <a:pPr lvl="0">
              <a:lnSpc>
                <a:spcPct val="170000"/>
              </a:lnSpc>
            </a:pPr>
            <a:r>
              <a:rPr lang="en-US" b="1" u="sng" dirty="0" smtClean="0">
                <a:hlinkClick r:id="rId6" tooltip="Cost overrun"/>
              </a:rPr>
              <a:t>Cost overrun</a:t>
            </a:r>
            <a:r>
              <a:rPr lang="en-US" dirty="0" smtClean="0"/>
              <a:t> is defined as excess of actual cost over budget.</a:t>
            </a:r>
          </a:p>
          <a:p>
            <a:pPr>
              <a:lnSpc>
                <a:spcPct val="170000"/>
              </a:lnSpc>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fontScale="77500" lnSpcReduction="20000"/>
          </a:bodyPr>
          <a:lstStyle/>
          <a:p>
            <a:pPr lvl="0">
              <a:lnSpc>
                <a:spcPct val="170000"/>
              </a:lnSpc>
            </a:pPr>
            <a:r>
              <a:rPr lang="en-US" b="1" u="sng" dirty="0" smtClean="0">
                <a:hlinkClick r:id="rId2" tooltip="Critical path method"/>
              </a:rPr>
              <a:t>Critical path method</a:t>
            </a:r>
            <a:r>
              <a:rPr lang="en-US" dirty="0" smtClean="0"/>
              <a:t> (CPM) is a mathematically based modeling technique for scheduling a set of project activities, used in project management.</a:t>
            </a:r>
          </a:p>
          <a:p>
            <a:pPr lvl="0">
              <a:lnSpc>
                <a:spcPct val="170000"/>
              </a:lnSpc>
            </a:pPr>
            <a:r>
              <a:rPr lang="en-US" b="1" u="sng" dirty="0" smtClean="0">
                <a:hlinkClick r:id="rId3" tooltip="Critical chain project management"/>
              </a:rPr>
              <a:t>Critical chain project management</a:t>
            </a:r>
            <a:r>
              <a:rPr lang="en-US" dirty="0" smtClean="0"/>
              <a:t> (CCPM) is a method of planning and managing projects that puts more emphasis on the resources required to execute project tasks.</a:t>
            </a:r>
          </a:p>
          <a:p>
            <a:pPr lvl="0">
              <a:lnSpc>
                <a:spcPct val="170000"/>
              </a:lnSpc>
            </a:pPr>
            <a:r>
              <a:rPr lang="en-US" b="1" u="sng" dirty="0" smtClean="0">
                <a:hlinkClick r:id="rId4" tooltip="Duration (project management)"/>
              </a:rPr>
              <a:t>Duration</a:t>
            </a:r>
            <a:r>
              <a:rPr lang="en-US" dirty="0" smtClean="0"/>
              <a:t> of a project's terminal element is the number of calendar periods it takes from the time the execution of element starts to the moment it is completed.</a:t>
            </a:r>
          </a:p>
          <a:p>
            <a:pPr lvl="0">
              <a:lnSpc>
                <a:spcPct val="170000"/>
              </a:lnSpc>
            </a:pPr>
            <a:r>
              <a:rPr lang="en-US" b="1" u="sng" dirty="0" smtClean="0">
                <a:hlinkClick r:id="rId5" tooltip="Deliverable"/>
              </a:rPr>
              <a:t>Deliverable</a:t>
            </a:r>
            <a:r>
              <a:rPr lang="en-US" dirty="0" smtClean="0"/>
              <a:t> A contractually required work product, produced and delivered to a required state. A deliverable may be a document, hardware, software or other tangible product.</a:t>
            </a:r>
          </a:p>
          <a:p>
            <a:pPr lvl="0">
              <a:lnSpc>
                <a:spcPct val="170000"/>
              </a:lnSpc>
            </a:pPr>
            <a:r>
              <a:rPr lang="en-US" b="1" u="sng" dirty="0" smtClean="0">
                <a:hlinkClick r:id="rId6" tooltip="Earned schedule"/>
              </a:rPr>
              <a:t>Earned schedule</a:t>
            </a:r>
            <a:r>
              <a:rPr lang="en-US" dirty="0" smtClean="0"/>
              <a:t> (ES) is an extension to earned value management (EVM), which renames two traditional measures, to indicate clearly they are in units of currency or quantity, not time.</a:t>
            </a:r>
          </a:p>
          <a:p>
            <a:pPr>
              <a:lnSpc>
                <a:spcPct val="170000"/>
              </a:lnSpc>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fontScale="77500" lnSpcReduction="20000"/>
          </a:bodyPr>
          <a:lstStyle/>
          <a:p>
            <a:pPr lvl="0">
              <a:lnSpc>
                <a:spcPct val="170000"/>
              </a:lnSpc>
            </a:pPr>
            <a:r>
              <a:rPr lang="en-US" b="1" u="sng" dirty="0" smtClean="0">
                <a:hlinkClick r:id="rId2" tooltip="Earned value management"/>
              </a:rPr>
              <a:t>Earned value management</a:t>
            </a:r>
            <a:r>
              <a:rPr lang="en-US" dirty="0" smtClean="0"/>
              <a:t> (EVM) is a project management technique for measuring project progress in an objective manner, with a combination of measuring scope, schedule, and cost in a single integrated system.</a:t>
            </a:r>
          </a:p>
          <a:p>
            <a:pPr lvl="0">
              <a:lnSpc>
                <a:spcPct val="170000"/>
              </a:lnSpc>
            </a:pPr>
            <a:r>
              <a:rPr lang="en-US" b="1" u="sng" dirty="0" smtClean="0">
                <a:hlinkClick r:id="rId3" tooltip="Effort management"/>
              </a:rPr>
              <a:t>Effort management</a:t>
            </a:r>
            <a:r>
              <a:rPr lang="en-US" dirty="0" smtClean="0"/>
              <a:t> is a project management </a:t>
            </a:r>
            <a:r>
              <a:rPr lang="en-US" dirty="0" err="1" smtClean="0"/>
              <a:t>subdiscipline</a:t>
            </a:r>
            <a:r>
              <a:rPr lang="en-US" dirty="0" smtClean="0"/>
              <a:t> for effective and efficient use of time and resources to perform activities regarding quantity, quality and direction.</a:t>
            </a:r>
          </a:p>
          <a:p>
            <a:pPr lvl="0">
              <a:lnSpc>
                <a:spcPct val="170000"/>
              </a:lnSpc>
            </a:pPr>
            <a:r>
              <a:rPr lang="en-US" b="1" u="sng" dirty="0" smtClean="0">
                <a:hlinkClick r:id="rId4" tooltip="Estimation (project management)"/>
              </a:rPr>
              <a:t>Estimation</a:t>
            </a:r>
            <a:r>
              <a:rPr lang="en-US" dirty="0" smtClean="0"/>
              <a:t> in project management is the processes of making accurate estimates using the appropriate techniques.</a:t>
            </a:r>
          </a:p>
          <a:p>
            <a:pPr lvl="0">
              <a:lnSpc>
                <a:spcPct val="170000"/>
              </a:lnSpc>
            </a:pPr>
            <a:r>
              <a:rPr lang="en-US" b="1" dirty="0" smtClean="0"/>
              <a:t> </a:t>
            </a:r>
            <a:r>
              <a:rPr lang="en-US" b="1" u="sng" dirty="0" smtClean="0">
                <a:hlinkClick r:id="rId5" tooltip="Event chain methodology"/>
              </a:rPr>
              <a:t>Event chain methodology</a:t>
            </a:r>
            <a:r>
              <a:rPr lang="en-US" dirty="0" smtClean="0"/>
              <a:t> is an uncertainty modeling and schedule network analysis technique that is focused on identifying and managing events and event chains that affect project schedules.</a:t>
            </a:r>
          </a:p>
          <a:p>
            <a:pPr lvl="0">
              <a:lnSpc>
                <a:spcPct val="170000"/>
              </a:lnSpc>
            </a:pPr>
            <a:r>
              <a:rPr lang="en-US" b="1" u="sng" dirty="0" smtClean="0">
                <a:hlinkClick r:id="rId6" tooltip="Extreme project management"/>
              </a:rPr>
              <a:t>Extreme project management</a:t>
            </a:r>
            <a:r>
              <a:rPr lang="en-US" dirty="0" smtClean="0"/>
              <a:t> (XPM) refers to a method of managing very complex and very uncertain projects.</a:t>
            </a:r>
          </a:p>
          <a:p>
            <a:pPr>
              <a:lnSpc>
                <a:spcPct val="170000"/>
              </a:lnSpc>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a:bodyPr>
          <a:lstStyle/>
          <a:p>
            <a:pPr lvl="0">
              <a:lnSpc>
                <a:spcPct val="170000"/>
              </a:lnSpc>
            </a:pPr>
            <a:r>
              <a:rPr lang="en-US" sz="1400" b="1" u="sng" dirty="0" smtClean="0">
                <a:hlinkClick r:id="rId2" tooltip="Float (project management)"/>
              </a:rPr>
              <a:t>Float</a:t>
            </a:r>
            <a:r>
              <a:rPr lang="en-US" sz="1400" dirty="0" smtClean="0"/>
              <a:t> in a project network is the amount of time that a task in a project network can be delayed without causing a delay to subsequent tasks and or the project completion date.</a:t>
            </a:r>
          </a:p>
          <a:p>
            <a:pPr lvl="0">
              <a:lnSpc>
                <a:spcPct val="170000"/>
              </a:lnSpc>
            </a:pPr>
            <a:r>
              <a:rPr lang="en-US" sz="1400" b="1" u="sng" dirty="0" smtClean="0">
                <a:hlinkClick r:id="rId3" tooltip="Focused improvement"/>
              </a:rPr>
              <a:t>Focused improvement</a:t>
            </a:r>
            <a:r>
              <a:rPr lang="en-US" sz="1400" dirty="0" smtClean="0"/>
              <a:t> in Theory of Constraints is the ensemble of activities aimed at elevating the performance of any system, especially a business system, with respect to its goal by eliminating its constraints one by one and by not working on non-constraints.</a:t>
            </a:r>
          </a:p>
          <a:p>
            <a:pPr lvl="0">
              <a:lnSpc>
                <a:spcPct val="170000"/>
              </a:lnSpc>
            </a:pPr>
            <a:r>
              <a:rPr lang="en-US" sz="1400" b="1" u="sng" dirty="0" err="1" smtClean="0">
                <a:hlinkClick r:id="rId4" tooltip="Fordism"/>
              </a:rPr>
              <a:t>Fordism</a:t>
            </a:r>
            <a:r>
              <a:rPr lang="en-US" sz="1400" dirty="0" smtClean="0"/>
              <a:t>, named after Henry Ford, refers to various social theories. It has varying but related meanings in different fields, and for Marxist and non-Marxist scholars.</a:t>
            </a:r>
          </a:p>
          <a:p>
            <a:pPr lvl="0">
              <a:lnSpc>
                <a:spcPct val="170000"/>
              </a:lnSpc>
            </a:pPr>
            <a:r>
              <a:rPr lang="en-US" sz="1400" b="1" u="sng" dirty="0" smtClean="0">
                <a:hlinkClick r:id="rId5" tooltip="Henry Gantt"/>
              </a:rPr>
              <a:t>Henry Gantt</a:t>
            </a:r>
            <a:r>
              <a:rPr lang="en-US" sz="1400" dirty="0" smtClean="0"/>
              <a:t> was an American mechanical engineer and management consultant, who developed the Gantt chart in the 1910s.</a:t>
            </a:r>
          </a:p>
          <a:p>
            <a:pPr>
              <a:lnSpc>
                <a:spcPct val="170000"/>
              </a:lnSpc>
            </a:pPr>
            <a:r>
              <a:rPr lang="en-US" sz="1400" b="1" u="sng" dirty="0" smtClean="0">
                <a:hlinkClick r:id="rId6" tooltip="Gantt chart"/>
              </a:rPr>
              <a:t>Gantt chart</a:t>
            </a:r>
            <a:r>
              <a:rPr lang="en-US" sz="1400" dirty="0" smtClean="0"/>
              <a:t> is a type of bar chart that illustrates a project schedule. It illustrate the start and finish dates of the terminal elements and summary elements of a project. Terminal elements and summary elements comprise the work breakdown structure of the project.</a:t>
            </a:r>
            <a:endParaRPr lang="en-US" sz="1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a:bodyPr>
          <a:lstStyle/>
          <a:p>
            <a:pPr lvl="0">
              <a:lnSpc>
                <a:spcPct val="150000"/>
              </a:lnSpc>
            </a:pPr>
            <a:r>
              <a:rPr lang="en-US" sz="1400" b="1" u="sng" dirty="0" smtClean="0">
                <a:hlinkClick r:id="rId2" tooltip="Goal"/>
              </a:rPr>
              <a:t>Goal</a:t>
            </a:r>
            <a:r>
              <a:rPr lang="en-US" sz="1400" dirty="0" smtClean="0"/>
              <a:t> or objective consists of a projected state of affairs which a person or a system plans or intends to achieve or bring about — a personal or organizational desired end-point in some sort of assumed development. Many people endeavor to reach goals within a finite time by setting deadlines</a:t>
            </a:r>
          </a:p>
          <a:p>
            <a:pPr lvl="0">
              <a:lnSpc>
                <a:spcPct val="150000"/>
              </a:lnSpc>
            </a:pPr>
            <a:r>
              <a:rPr lang="en-US" sz="1400" b="1" u="sng" dirty="0" smtClean="0">
                <a:hlinkClick r:id="rId3" tooltip="Goal setting"/>
              </a:rPr>
              <a:t>Goal setting</a:t>
            </a:r>
            <a:r>
              <a:rPr lang="en-US" sz="1400" dirty="0" smtClean="0"/>
              <a:t> involves establishing specific, measurable and time targeted objectives</a:t>
            </a:r>
          </a:p>
          <a:p>
            <a:pPr lvl="0">
              <a:lnSpc>
                <a:spcPct val="150000"/>
              </a:lnSpc>
            </a:pPr>
            <a:r>
              <a:rPr lang="en-US" sz="1400" b="1" u="sng" dirty="0" smtClean="0">
                <a:hlinkClick r:id="rId4" tooltip="Graphical Evaluation and Review Technique"/>
              </a:rPr>
              <a:t>Graphical Evaluation and Review Technique</a:t>
            </a:r>
            <a:r>
              <a:rPr lang="en-US" sz="1400" dirty="0" smtClean="0"/>
              <a:t> (GERT), is a network analysis technique that allows probabilistic treatment of both network logic and activity duration estimated.</a:t>
            </a:r>
          </a:p>
          <a:p>
            <a:pPr lvl="0">
              <a:lnSpc>
                <a:spcPct val="150000"/>
              </a:lnSpc>
            </a:pPr>
            <a:r>
              <a:rPr lang="en-US" sz="1400" b="1" u="sng" dirty="0" smtClean="0">
                <a:hlinkClick r:id="rId5" tooltip="Hammock activity"/>
              </a:rPr>
              <a:t>Hammock activity</a:t>
            </a:r>
            <a:r>
              <a:rPr lang="en-US" sz="1400" dirty="0" smtClean="0"/>
              <a:t> is a schedule (project management) or project planning term for a grouping of subtasks that "hangs" between two end dates it is tied to. (Or the two end-events it is fixed to.)</a:t>
            </a:r>
          </a:p>
          <a:p>
            <a:pPr lvl="0">
              <a:lnSpc>
                <a:spcPct val="150000"/>
              </a:lnSpc>
            </a:pPr>
            <a:r>
              <a:rPr lang="en-US" sz="1400" b="1" u="sng" dirty="0" smtClean="0">
                <a:hlinkClick r:id="rId6" tooltip="HERMES method"/>
              </a:rPr>
              <a:t>HERMES</a:t>
            </a:r>
            <a:r>
              <a:rPr lang="en-US" sz="1400" dirty="0" smtClean="0"/>
              <a:t> is a Project Management Method developed by the Swiss Government, based on the German V-</a:t>
            </a:r>
            <a:r>
              <a:rPr lang="en-US" sz="1400" dirty="0" err="1" smtClean="0"/>
              <a:t>Modell</a:t>
            </a:r>
            <a:r>
              <a:rPr lang="en-US" sz="1400" dirty="0" smtClean="0"/>
              <a:t>. The first domain of application was software projects.</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0210" name="Picture 2" descr="http://t2.gstatic.com/images?q=tbn:ANd9GcQZjKZn4A6-ApZdxQLWSocngKymeOfeQBV3nTP1XmovLy2aAmUFKw"/>
          <p:cNvPicPr>
            <a:picLocks noChangeAspect="1" noChangeArrowheads="1"/>
          </p:cNvPicPr>
          <p:nvPr/>
        </p:nvPicPr>
        <p:blipFill>
          <a:blip r:embed="rId3" cstate="print"/>
          <a:srcRect t="8602"/>
          <a:stretch>
            <a:fillRect/>
          </a:stretch>
        </p:blipFill>
        <p:spPr bwMode="auto">
          <a:xfrm>
            <a:off x="990600" y="1219200"/>
            <a:ext cx="7086600" cy="4857750"/>
          </a:xfrm>
          <a:prstGeom prst="rect">
            <a:avLst/>
          </a:prstGeom>
          <a:noFill/>
        </p:spPr>
      </p:pic>
      <p:sp>
        <p:nvSpPr>
          <p:cNvPr id="4" name="Rectangle 3"/>
          <p:cNvSpPr/>
          <p:nvPr/>
        </p:nvSpPr>
        <p:spPr>
          <a:xfrm>
            <a:off x="3352800" y="6096000"/>
            <a:ext cx="5486400" cy="58477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cap="all" dirty="0" smtClean="0">
                <a:ln w="0"/>
                <a:solidFill>
                  <a:srgbClr val="FF0000"/>
                </a:solidFill>
                <a:effectLst>
                  <a:reflection blurRad="12700" stA="50000" endPos="50000" dist="5000" dir="5400000" sy="-100000" rotWithShape="0"/>
                </a:effectLst>
              </a:rPr>
              <a:t>Picture Problem</a:t>
            </a:r>
            <a:endParaRPr lang="en-US" sz="3200" b="1" cap="all" dirty="0">
              <a:ln w="0"/>
              <a:solidFill>
                <a:srgbClr val="FF0000"/>
              </a:solidFill>
              <a:effectLst>
                <a:reflection blurRad="12700" stA="50000" endPos="50000" dist="5000" dir="5400000" sy="-100000" rotWithShape="0"/>
              </a:effectLst>
            </a:endParaRPr>
          </a:p>
        </p:txBody>
      </p:sp>
      <p:sp>
        <p:nvSpPr>
          <p:cNvPr id="6" name="Title 2"/>
          <p:cNvSpPr>
            <a:spLocks noGrp="1"/>
          </p:cNvSpPr>
          <p:nvPr>
            <p:ph type="title"/>
          </p:nvPr>
        </p:nvSpPr>
        <p:spPr/>
        <p:txBody>
          <a:bodyPr>
            <a:normAutofit/>
          </a:bodyPr>
          <a:lstStyle/>
          <a:p>
            <a:r>
              <a:rPr lang="en-US" dirty="0" smtClean="0">
                <a:solidFill>
                  <a:srgbClr val="FF0000"/>
                </a:solidFill>
              </a:rPr>
              <a:t>Situational Analysis?</a:t>
            </a:r>
            <a:br>
              <a:rPr lang="en-US" dirty="0" smtClean="0">
                <a:solidFill>
                  <a:srgbClr val="FF0000"/>
                </a:solidFill>
              </a:rPr>
            </a:br>
            <a:r>
              <a:rPr lang="en-US" sz="2800" dirty="0" smtClean="0"/>
              <a:t>Why Project Management</a:t>
            </a:r>
            <a:endParaRPr lang="en-GB"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a:bodyPr>
          <a:lstStyle/>
          <a:p>
            <a:pPr lvl="0">
              <a:lnSpc>
                <a:spcPct val="150000"/>
              </a:lnSpc>
            </a:pPr>
            <a:r>
              <a:rPr lang="en-US" sz="1400" b="1" u="sng" dirty="0" smtClean="0">
                <a:hlinkClick r:id="rId2" tooltip="Integrated Master Plan"/>
              </a:rPr>
              <a:t>Integrated Master Plan</a:t>
            </a:r>
            <a:r>
              <a:rPr lang="en-US" sz="1400" dirty="0" smtClean="0"/>
              <a:t> (IMP) is an event-based, top level plan, consisting of a hierarchy of Program Events.</a:t>
            </a:r>
          </a:p>
          <a:p>
            <a:pPr lvl="0">
              <a:lnSpc>
                <a:spcPct val="150000"/>
              </a:lnSpc>
            </a:pPr>
            <a:r>
              <a:rPr lang="en-US" sz="1400" b="1" u="sng" dirty="0" smtClean="0">
                <a:hlinkClick r:id="rId3" tooltip="ISO 10006"/>
              </a:rPr>
              <a:t>ISO 10006</a:t>
            </a:r>
            <a:r>
              <a:rPr lang="en-US" sz="1400" dirty="0" smtClean="0"/>
              <a:t> is a guidelines for quality management in projects, is an international standard developed by the International Organization for Standardization.</a:t>
            </a:r>
          </a:p>
          <a:p>
            <a:pPr lvl="0">
              <a:lnSpc>
                <a:spcPct val="150000"/>
              </a:lnSpc>
            </a:pPr>
            <a:r>
              <a:rPr lang="en-US" sz="1400" b="1" u="sng" dirty="0" smtClean="0">
                <a:hlinkClick r:id="rId4" tooltip="Kickoff meeting"/>
              </a:rPr>
              <a:t>Kickoff meeting</a:t>
            </a:r>
            <a:r>
              <a:rPr lang="en-US" sz="1400" dirty="0" smtClean="0"/>
              <a:t> is the first meeting with the project team and the client of the project.</a:t>
            </a:r>
          </a:p>
          <a:p>
            <a:pPr lvl="0">
              <a:lnSpc>
                <a:spcPct val="150000"/>
              </a:lnSpc>
            </a:pPr>
            <a:r>
              <a:rPr lang="en-US" sz="1400" b="1" u="sng" dirty="0" smtClean="0">
                <a:hlinkClick r:id="rId5" tooltip="Level of Effort"/>
              </a:rPr>
              <a:t>Level of Effort</a:t>
            </a:r>
            <a:r>
              <a:rPr lang="en-US" sz="1400" dirty="0" smtClean="0"/>
              <a:t> (LOE) is qualified as a support type activity which doesn't lend itself to measurement of a discrete accomplishment. Examples of such an activity may be project budget accounting, customer liaison, etc.</a:t>
            </a:r>
          </a:p>
          <a:p>
            <a:pPr lvl="0">
              <a:lnSpc>
                <a:spcPct val="150000"/>
              </a:lnSpc>
            </a:pPr>
            <a:r>
              <a:rPr lang="en-US" sz="1400" b="1" u="sng" dirty="0" smtClean="0">
                <a:hlinkClick r:id="rId6" tooltip="Management"/>
              </a:rPr>
              <a:t>Management</a:t>
            </a:r>
            <a:r>
              <a:rPr lang="en-US" sz="1400" dirty="0" smtClean="0"/>
              <a:t> in business and human organization activity is simply the act of getting people together to accomplish desired goals. Management comprises planning, organizing, staffing, leading or directing, and controlling an organization (a group of one or more people or entities) or effort for the purpose of accomplishing a goal.</a:t>
            </a:r>
            <a:endParaRPr lang="en-US" sz="1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a:bodyPr>
          <a:lstStyle/>
          <a:p>
            <a:pPr lvl="0">
              <a:lnSpc>
                <a:spcPct val="150000"/>
              </a:lnSpc>
            </a:pPr>
            <a:r>
              <a:rPr lang="en-US" sz="1400" b="1" u="sng" dirty="0" smtClean="0">
                <a:hlinkClick r:id="rId2" tooltip="Management process"/>
              </a:rPr>
              <a:t>Management process</a:t>
            </a:r>
            <a:r>
              <a:rPr lang="en-US" sz="1400" dirty="0" smtClean="0"/>
              <a:t> is a process of planning and controlling the performance or execution of any type of activity.</a:t>
            </a:r>
          </a:p>
          <a:p>
            <a:pPr lvl="0">
              <a:lnSpc>
                <a:spcPct val="150000"/>
              </a:lnSpc>
            </a:pPr>
            <a:r>
              <a:rPr lang="en-US" sz="1400" b="1" u="sng" dirty="0" smtClean="0">
                <a:hlinkClick r:id="rId3" tooltip="Management science"/>
              </a:rPr>
              <a:t>Management science</a:t>
            </a:r>
            <a:r>
              <a:rPr lang="en-US" sz="1400" dirty="0" smtClean="0"/>
              <a:t> (MS), is the discipline of using mathematical modeling and other analytical methods, to help make better business management decisions.</a:t>
            </a:r>
          </a:p>
          <a:p>
            <a:pPr lvl="0">
              <a:lnSpc>
                <a:spcPct val="150000"/>
              </a:lnSpc>
            </a:pPr>
            <a:r>
              <a:rPr lang="en-US" sz="1400" b="1" u="sng" dirty="0" smtClean="0">
                <a:hlinkClick r:id="rId4" tooltip="Megaproject"/>
              </a:rPr>
              <a:t>Megaproject</a:t>
            </a:r>
            <a:r>
              <a:rPr lang="en-US" sz="1400" dirty="0" smtClean="0"/>
              <a:t> is an extremely large-scale investment project.</a:t>
            </a:r>
          </a:p>
          <a:p>
            <a:pPr lvl="0">
              <a:lnSpc>
                <a:spcPct val="150000"/>
              </a:lnSpc>
            </a:pPr>
            <a:r>
              <a:rPr lang="en-US" sz="1400" b="1" u="sng" dirty="0" smtClean="0">
                <a:hlinkClick r:id="rId5" tooltip="Motivation"/>
              </a:rPr>
              <a:t>Motivation</a:t>
            </a:r>
            <a:r>
              <a:rPr lang="en-US" sz="1400" dirty="0" smtClean="0"/>
              <a:t> is the set of reasons that determines one to engage in a particular behavior.</a:t>
            </a:r>
          </a:p>
          <a:p>
            <a:pPr lvl="0">
              <a:lnSpc>
                <a:spcPct val="150000"/>
              </a:lnSpc>
            </a:pPr>
            <a:r>
              <a:rPr lang="en-US" sz="1400" b="1" u="sng" dirty="0" smtClean="0">
                <a:hlinkClick r:id="rId6" tooltip="Nonlinear Management"/>
              </a:rPr>
              <a:t>Nonlinear Management</a:t>
            </a:r>
            <a:r>
              <a:rPr lang="en-US" sz="1400" dirty="0" smtClean="0"/>
              <a:t> (NLM) is a superset of management techniques and strategies that allows order to emerge by giving organizations the space to self-organize, evolve and adapt, encompassing Agile, Evolutionary and Lean approaches, as well as many others.</a:t>
            </a:r>
          </a:p>
          <a:p>
            <a:pPr>
              <a:lnSpc>
                <a:spcPct val="150000"/>
              </a:lnSpc>
            </a:pPr>
            <a:r>
              <a:rPr lang="en-US" sz="1400" b="1" u="sng" dirty="0" smtClean="0">
                <a:hlinkClick r:id="rId7" tooltip="Operations management"/>
              </a:rPr>
              <a:t>Operations management</a:t>
            </a:r>
            <a:r>
              <a:rPr lang="en-US" sz="1400" dirty="0" smtClean="0"/>
              <a:t> is an area of business that is concerned with the production of good quality goods and services, and involves the responsibility of ensuring that business operations are efficient and effective. It is the management of resources, the distribution of goods and services to customers, and the analysis of queue systems.</a:t>
            </a:r>
          </a:p>
          <a:p>
            <a:pPr lvl="0">
              <a:lnSpc>
                <a:spcPct val="150000"/>
              </a:lnSpc>
            </a:pPr>
            <a:endParaRPr lang="en-US" sz="1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a:bodyPr>
          <a:lstStyle/>
          <a:p>
            <a:pPr lvl="0">
              <a:lnSpc>
                <a:spcPct val="150000"/>
              </a:lnSpc>
            </a:pPr>
            <a:r>
              <a:rPr lang="en-US" sz="1400" b="1" u="sng" dirty="0" smtClean="0">
                <a:hlinkClick r:id="rId2" tooltip="Operations Research"/>
              </a:rPr>
              <a:t>Operations Research</a:t>
            </a:r>
            <a:r>
              <a:rPr lang="en-US" sz="1400" dirty="0" smtClean="0"/>
              <a:t> (OR) is an interdisciplinary branch of applied mathematics and formal science that uses methods such as mathematical modeling, statistics, and algorithms to arrive at optimal or near optimal solutions to complex problems.</a:t>
            </a:r>
          </a:p>
          <a:p>
            <a:pPr lvl="0">
              <a:lnSpc>
                <a:spcPct val="150000"/>
              </a:lnSpc>
            </a:pPr>
            <a:r>
              <a:rPr lang="en-US" sz="1400" b="1" u="sng" dirty="0" smtClean="0">
                <a:hlinkClick r:id="rId3" tooltip="Organization"/>
              </a:rPr>
              <a:t>Organization</a:t>
            </a:r>
            <a:r>
              <a:rPr lang="en-US" sz="1400" dirty="0" smtClean="0"/>
              <a:t> is a social arrangement which pursues collective goals, which controls its own performance, and which has a boundary separating it from its environment.</a:t>
            </a:r>
          </a:p>
          <a:p>
            <a:pPr lvl="0">
              <a:lnSpc>
                <a:spcPct val="150000"/>
              </a:lnSpc>
            </a:pPr>
            <a:r>
              <a:rPr lang="en-US" sz="1400" b="1" u="sng" dirty="0" smtClean="0">
                <a:hlinkClick r:id="rId4" tooltip="Organization development"/>
              </a:rPr>
              <a:t>Organization development</a:t>
            </a:r>
            <a:r>
              <a:rPr lang="en-US" sz="1400" dirty="0" smtClean="0"/>
              <a:t> (OD) is a planned, structured, organization-wide effort to increase the organization's effectiveness and health.</a:t>
            </a:r>
          </a:p>
          <a:p>
            <a:pPr lvl="0">
              <a:lnSpc>
                <a:spcPct val="150000"/>
              </a:lnSpc>
            </a:pPr>
            <a:r>
              <a:rPr lang="en-US" sz="1400" b="1" u="sng" dirty="0" smtClean="0">
                <a:hlinkClick r:id="rId5" tooltip="Planning"/>
              </a:rPr>
              <a:t>Planning</a:t>
            </a:r>
            <a:r>
              <a:rPr lang="en-US" sz="1400" dirty="0" smtClean="0"/>
              <a:t> in organizations and public policy is both the organizational process of creating and maintaining a plan; and the psychological process of thinking about the activities required to create a desired goal on some scale.</a:t>
            </a:r>
          </a:p>
          <a:p>
            <a:pPr lvl="0">
              <a:lnSpc>
                <a:spcPct val="150000"/>
              </a:lnSpc>
            </a:pPr>
            <a:r>
              <a:rPr lang="en-US" sz="1400" b="1" u="sng" dirty="0" smtClean="0">
                <a:hlinkClick r:id="rId6" tooltip="Portfolio (finance)"/>
              </a:rPr>
              <a:t>Portfolio</a:t>
            </a:r>
            <a:r>
              <a:rPr lang="en-US" sz="1400" dirty="0" smtClean="0"/>
              <a:t> in finance is an appropriate mix of or collection of investments held by an institution or a private individual.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lnSpcReduction="10000"/>
          </a:bodyPr>
          <a:lstStyle/>
          <a:p>
            <a:pPr lvl="0">
              <a:lnSpc>
                <a:spcPct val="150000"/>
              </a:lnSpc>
            </a:pPr>
            <a:r>
              <a:rPr lang="en-US" sz="1400" b="1" u="sng" dirty="0" smtClean="0">
                <a:hlinkClick r:id="rId2" tooltip="PRINCE2"/>
              </a:rPr>
              <a:t>PRINCE2</a:t>
            </a:r>
            <a:r>
              <a:rPr lang="en-US" sz="1400" dirty="0" smtClean="0"/>
              <a:t> : PRINCE2 is a project management methodology. The planning, monitoring and control of all aspects of the project and the motivation of all those involved in it to achieve the project objectives on time and to the specified cost, quality and performance.</a:t>
            </a:r>
            <a:r>
              <a:rPr lang="en-US" sz="1400" u="sng" baseline="30000" dirty="0" smtClean="0">
                <a:hlinkClick r:id="rId3"/>
              </a:rPr>
              <a:t>[3]</a:t>
            </a:r>
            <a:endParaRPr lang="en-US" sz="1400" dirty="0" smtClean="0"/>
          </a:p>
          <a:p>
            <a:pPr lvl="0">
              <a:lnSpc>
                <a:spcPct val="150000"/>
              </a:lnSpc>
            </a:pPr>
            <a:r>
              <a:rPr lang="en-US" sz="1400" b="1" u="sng" dirty="0" smtClean="0">
                <a:hlinkClick r:id="rId4" tooltip="wikt:process"/>
              </a:rPr>
              <a:t>Process</a:t>
            </a:r>
            <a:r>
              <a:rPr lang="en-US" sz="1400" dirty="0" smtClean="0"/>
              <a:t> is an ongoing collection of activities, with an inputs, outputs and the energy required to transform inputs to outputs.</a:t>
            </a:r>
          </a:p>
          <a:p>
            <a:pPr lvl="0">
              <a:lnSpc>
                <a:spcPct val="150000"/>
              </a:lnSpc>
            </a:pPr>
            <a:r>
              <a:rPr lang="en-US" sz="1400" b="1" u="sng" dirty="0" smtClean="0">
                <a:hlinkClick r:id="rId5" tooltip="Process architecture"/>
              </a:rPr>
              <a:t>Process architecture</a:t>
            </a:r>
            <a:r>
              <a:rPr lang="en-US" sz="1400" dirty="0" smtClean="0"/>
              <a:t> is the structural design of general process systems and applies to fields such as computers (software, hardware, networks, etc.), business processes (enterprise architecture, policy and procedures, logistics, project management, etc.), and any other process system of varying degrees of complexity.</a:t>
            </a:r>
          </a:p>
          <a:p>
            <a:pPr lvl="0">
              <a:lnSpc>
                <a:spcPct val="150000"/>
              </a:lnSpc>
            </a:pPr>
            <a:r>
              <a:rPr lang="en-US" sz="1400" b="1" u="sng" dirty="0" smtClean="0">
                <a:hlinkClick r:id="rId6" tooltip="Process management"/>
              </a:rPr>
              <a:t>Process management</a:t>
            </a:r>
            <a:r>
              <a:rPr lang="en-US" sz="1400" dirty="0" smtClean="0"/>
              <a:t> is the ensemble of activities of planning and monitoring the performance of a process, especially in the sense of business process, often confused with reengineering.</a:t>
            </a:r>
          </a:p>
          <a:p>
            <a:pPr lvl="0">
              <a:lnSpc>
                <a:spcPct val="150000"/>
              </a:lnSpc>
            </a:pPr>
            <a:r>
              <a:rPr lang="en-US" sz="1400" b="1" u="sng" dirty="0" smtClean="0">
                <a:hlinkClick r:id="rId7" tooltip="Product breakdown structure"/>
              </a:rPr>
              <a:t>Product breakdown structure</a:t>
            </a:r>
            <a:r>
              <a:rPr lang="en-US" sz="1400" dirty="0" smtClean="0"/>
              <a:t> (PBS) in project management is an exhaustive, hierarchical tree structure of components that make up an item, arranged in whole-part relationship.</a:t>
            </a:r>
          </a:p>
          <a:p>
            <a:pPr lvl="0">
              <a:lnSpc>
                <a:spcPct val="150000"/>
              </a:lnSpc>
            </a:pPr>
            <a:r>
              <a:rPr lang="en-US" sz="1400" b="1" u="sng" dirty="0" smtClean="0">
                <a:hlinkClick r:id="rId8" tooltip="Product description"/>
              </a:rPr>
              <a:t>Product/project description</a:t>
            </a:r>
            <a:r>
              <a:rPr lang="en-US" sz="1400" dirty="0" smtClean="0"/>
              <a:t> in project management is a structured format of presenting information about a project product/outcomes</a:t>
            </a:r>
            <a:endParaRPr lang="en-US" sz="1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a:bodyPr>
          <a:lstStyle/>
          <a:p>
            <a:pPr lvl="0">
              <a:lnSpc>
                <a:spcPct val="150000"/>
              </a:lnSpc>
            </a:pPr>
            <a:r>
              <a:rPr lang="en-US" sz="1400" b="1" u="sng" dirty="0" smtClean="0">
                <a:hlinkClick r:id="rId2" tooltip="Program Management"/>
              </a:rPr>
              <a:t>Program Management</a:t>
            </a:r>
            <a:r>
              <a:rPr lang="en-US" sz="1400" dirty="0" smtClean="0"/>
              <a:t> is the process of managing multiple ongoing inter-dependent projects. An example would be that of designing, manufacturing and providing support infrastructure for an automobile manufacturer.</a:t>
            </a:r>
          </a:p>
          <a:p>
            <a:pPr lvl="0">
              <a:lnSpc>
                <a:spcPct val="150000"/>
              </a:lnSpc>
            </a:pPr>
            <a:r>
              <a:rPr lang="en-US" sz="1400" b="1" u="sng" dirty="0" smtClean="0">
                <a:hlinkClick r:id="rId3" tooltip="Project"/>
              </a:rPr>
              <a:t>Project</a:t>
            </a:r>
            <a:r>
              <a:rPr lang="en-US" sz="1400" dirty="0" smtClean="0"/>
              <a:t> : A temporary endeavor undertaken to create a unique product, service, or result.</a:t>
            </a:r>
            <a:r>
              <a:rPr lang="en-US" sz="1400" u="sng" baseline="30000" dirty="0" smtClean="0">
                <a:hlinkClick r:id="rId4"/>
              </a:rPr>
              <a:t>[4]</a:t>
            </a:r>
            <a:endParaRPr lang="en-US" sz="1400" dirty="0" smtClean="0"/>
          </a:p>
          <a:p>
            <a:pPr lvl="0">
              <a:lnSpc>
                <a:spcPct val="150000"/>
              </a:lnSpc>
            </a:pPr>
            <a:r>
              <a:rPr lang="en-US" sz="1400" b="1" u="sng" dirty="0" smtClean="0">
                <a:hlinkClick r:id="rId5" tooltip="Project accounting"/>
              </a:rPr>
              <a:t>Project accounting</a:t>
            </a:r>
            <a:r>
              <a:rPr lang="en-US" sz="1400" dirty="0" smtClean="0"/>
              <a:t> Is the practice of creating financial reports specifically designed to track the financial progress of projects, which can then be used by managers to aid project management.</a:t>
            </a:r>
          </a:p>
          <a:p>
            <a:pPr lvl="0">
              <a:lnSpc>
                <a:spcPct val="150000"/>
              </a:lnSpc>
            </a:pPr>
            <a:r>
              <a:rPr lang="en-US" sz="1400" b="1" u="sng" dirty="0" smtClean="0">
                <a:hlinkClick r:id="rId6" tooltip="Project Cost Management (page does not exist)"/>
              </a:rPr>
              <a:t>Project Cost Management</a:t>
            </a:r>
            <a:r>
              <a:rPr lang="en-US" sz="1400" dirty="0" smtClean="0"/>
              <a:t> A method of managing a project in real-time from the estimating stage to project control; through the use of technology cost, schedule and productivity is monitored.</a:t>
            </a:r>
          </a:p>
          <a:p>
            <a:pPr lvl="0">
              <a:lnSpc>
                <a:spcPct val="150000"/>
              </a:lnSpc>
            </a:pPr>
            <a:r>
              <a:rPr lang="en-US" sz="1400" b="1" u="sng" dirty="0" smtClean="0">
                <a:hlinkClick r:id="rId7" tooltip="Project management"/>
              </a:rPr>
              <a:t>Project management</a:t>
            </a:r>
            <a:r>
              <a:rPr lang="en-US" sz="1400" dirty="0" smtClean="0"/>
              <a:t> : The complete set of tasks, techniques, tools applied during project execution'. </a:t>
            </a:r>
            <a:r>
              <a:rPr lang="en-US" sz="1400" u="sng" baseline="30000" dirty="0" smtClean="0">
                <a:hlinkClick r:id="rId4"/>
              </a:rPr>
              <a:t>[5]</a:t>
            </a:r>
            <a:endParaRPr lang="en-US" sz="1400" dirty="0" smtClean="0"/>
          </a:p>
          <a:p>
            <a:pPr>
              <a:lnSpc>
                <a:spcPct val="150000"/>
              </a:lnSpc>
            </a:pPr>
            <a:r>
              <a:rPr lang="en-US" sz="1400" b="1" u="sng" dirty="0" smtClean="0">
                <a:hlinkClick r:id="rId8" tooltip="Project Management Body of Knowledge"/>
              </a:rPr>
              <a:t>Project Management Body of Knowledge</a:t>
            </a:r>
            <a:r>
              <a:rPr lang="en-US" sz="1400" dirty="0" smtClean="0"/>
              <a:t> (PMBOK) : The sum of knowledge within the profession of project management that is standardized by ISO.</a:t>
            </a:r>
            <a:endParaRPr lang="en-US" sz="1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a:bodyPr>
          <a:lstStyle/>
          <a:p>
            <a:pPr lvl="0">
              <a:lnSpc>
                <a:spcPct val="150000"/>
              </a:lnSpc>
            </a:pPr>
            <a:r>
              <a:rPr lang="en-US" sz="1400" b="1" u="sng" dirty="0" smtClean="0">
                <a:hlinkClick r:id="rId2" tooltip="Project management office"/>
              </a:rPr>
              <a:t>Project management office</a:t>
            </a:r>
            <a:r>
              <a:rPr lang="en-US" sz="1400" dirty="0" smtClean="0"/>
              <a:t>: The Project management office in a business or professional enterprise is the department or group that defines and maintains the standards of process, generally related to project management, within the organization. The PMO strives to standardize and introduce economies of repetition in the execution of projects. The PMO is the source of documentation, guidance and metrics on the practice of project management and execution.</a:t>
            </a:r>
          </a:p>
          <a:p>
            <a:pPr lvl="0">
              <a:lnSpc>
                <a:spcPct val="150000"/>
              </a:lnSpc>
            </a:pPr>
            <a:r>
              <a:rPr lang="en-US" sz="1400" b="1" u="sng" dirty="0" smtClean="0">
                <a:hlinkClick r:id="rId3" tooltip="Project management process"/>
              </a:rPr>
              <a:t>Project management process</a:t>
            </a:r>
            <a:r>
              <a:rPr lang="en-US" sz="1400" dirty="0" smtClean="0"/>
              <a:t> is the management process of planning and controlling the performance or execution of a project.</a:t>
            </a:r>
          </a:p>
          <a:p>
            <a:pPr lvl="0">
              <a:lnSpc>
                <a:spcPct val="150000"/>
              </a:lnSpc>
            </a:pPr>
            <a:r>
              <a:rPr lang="en-US" sz="1400" b="1" u="sng" dirty="0" smtClean="0">
                <a:hlinkClick r:id="rId4" tooltip="Project Management Professional"/>
              </a:rPr>
              <a:t>Project Management Professional</a:t>
            </a:r>
            <a:r>
              <a:rPr lang="en-US" sz="1400" dirty="0" smtClean="0"/>
              <a:t> is a certificated professional in project management.</a:t>
            </a:r>
          </a:p>
          <a:p>
            <a:pPr>
              <a:lnSpc>
                <a:spcPct val="150000"/>
              </a:lnSpc>
            </a:pPr>
            <a:r>
              <a:rPr lang="en-US" sz="1400" b="1" u="sng" dirty="0" smtClean="0">
                <a:hlinkClick r:id="rId5" tooltip="Project management software"/>
              </a:rPr>
              <a:t>Project management software</a:t>
            </a:r>
            <a:r>
              <a:rPr lang="en-US" sz="1400" dirty="0" smtClean="0"/>
              <a:t> is a type of software, including scheduling, cost control and budget management, resource allocation, collaboration software, communication, quality management and documentation or administration systems, which are used to deal with the complexity of large projects. </a:t>
            </a:r>
          </a:p>
          <a:p>
            <a:pPr>
              <a:lnSpc>
                <a:spcPct val="150000"/>
              </a:lnSpc>
            </a:pPr>
            <a:r>
              <a:rPr lang="en-US" sz="1400" b="1" u="sng" dirty="0" smtClean="0">
                <a:hlinkClick r:id="rId6" tooltip="Project Management Triangle"/>
              </a:rPr>
              <a:t>Project Management Triangle</a:t>
            </a:r>
            <a:r>
              <a:rPr lang="en-US" sz="1400" dirty="0" smtClean="0"/>
              <a:t> is a model of the constraints of project management.</a:t>
            </a:r>
          </a:p>
          <a:p>
            <a:pPr lvl="0">
              <a:lnSpc>
                <a:spcPct val="150000"/>
              </a:lnSpc>
            </a:pPr>
            <a:endParaRPr lang="en-US" sz="1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a:bodyPr>
          <a:lstStyle/>
          <a:p>
            <a:pPr lvl="0">
              <a:lnSpc>
                <a:spcPct val="150000"/>
              </a:lnSpc>
            </a:pPr>
            <a:r>
              <a:rPr lang="en-US" sz="1400" b="1" u="sng" dirty="0" smtClean="0">
                <a:hlinkClick r:id="rId2" tooltip="Project management office"/>
              </a:rPr>
              <a:t>Project management office</a:t>
            </a:r>
            <a:r>
              <a:rPr lang="en-US" sz="1400" dirty="0" smtClean="0"/>
              <a:t>: The Project management office in a business or professional enterprise is the department or group that defines and maintains the standards of process, generally related to project management, within the organization. The PMO strives to standardize and introduce economies of repetition in the execution of projects. The PMO is the source of documentation, guidance and metrics on the practice of project management and execution.</a:t>
            </a:r>
          </a:p>
          <a:p>
            <a:pPr lvl="0">
              <a:lnSpc>
                <a:spcPct val="150000"/>
              </a:lnSpc>
            </a:pPr>
            <a:r>
              <a:rPr lang="en-US" sz="1400" b="1" u="sng" dirty="0" smtClean="0">
                <a:hlinkClick r:id="rId3" tooltip="Project management process"/>
              </a:rPr>
              <a:t>Project management process</a:t>
            </a:r>
            <a:r>
              <a:rPr lang="en-US" sz="1400" dirty="0" smtClean="0"/>
              <a:t> is the management process of planning and controlling the performance or execution of a project.</a:t>
            </a:r>
          </a:p>
          <a:p>
            <a:pPr lvl="0">
              <a:lnSpc>
                <a:spcPct val="150000"/>
              </a:lnSpc>
            </a:pPr>
            <a:r>
              <a:rPr lang="en-US" sz="1400" b="1" u="sng" dirty="0" smtClean="0">
                <a:hlinkClick r:id="rId4" tooltip="Project Management Professional"/>
              </a:rPr>
              <a:t>Project Management Professional</a:t>
            </a:r>
            <a:r>
              <a:rPr lang="en-US" sz="1400" dirty="0" smtClean="0"/>
              <a:t> is a certificated professional in project management.</a:t>
            </a:r>
          </a:p>
          <a:p>
            <a:pPr>
              <a:lnSpc>
                <a:spcPct val="150000"/>
              </a:lnSpc>
            </a:pPr>
            <a:r>
              <a:rPr lang="en-US" sz="1400" b="1" u="sng" dirty="0" smtClean="0">
                <a:hlinkClick r:id="rId5" tooltip="Project management software"/>
              </a:rPr>
              <a:t>Project management software</a:t>
            </a:r>
            <a:r>
              <a:rPr lang="en-US" sz="1400" dirty="0" smtClean="0"/>
              <a:t> is a type of software, including scheduling, cost control and budget management, resource allocation, collaboration software, communication, quality management and documentation or administration systems, which are used to deal with the complexity of large projects. </a:t>
            </a:r>
          </a:p>
          <a:p>
            <a:pPr>
              <a:lnSpc>
                <a:spcPct val="150000"/>
              </a:lnSpc>
            </a:pPr>
            <a:r>
              <a:rPr lang="en-US" sz="1400" b="1" u="sng" dirty="0" smtClean="0">
                <a:hlinkClick r:id="rId6" tooltip="Project Management Triangle"/>
              </a:rPr>
              <a:t>Project Management Triangle</a:t>
            </a:r>
            <a:r>
              <a:rPr lang="en-US" sz="1400" dirty="0" smtClean="0"/>
              <a:t> is a model of the constraints of project management.</a:t>
            </a:r>
          </a:p>
          <a:p>
            <a:pPr lvl="0">
              <a:lnSpc>
                <a:spcPct val="150000"/>
              </a:lnSpc>
            </a:pPr>
            <a:endParaRPr lang="en-US" sz="1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219200"/>
            <a:ext cx="8229600" cy="5105400"/>
          </a:xfrm>
        </p:spPr>
        <p:txBody>
          <a:bodyPr>
            <a:normAutofit/>
          </a:bodyPr>
          <a:lstStyle/>
          <a:p>
            <a:pPr lvl="0">
              <a:lnSpc>
                <a:spcPct val="150000"/>
              </a:lnSpc>
            </a:pPr>
            <a:r>
              <a:rPr lang="en-US" sz="1400" b="1" u="sng" dirty="0" smtClean="0">
                <a:hlinkClick r:id="rId2" tooltip="Project manager"/>
              </a:rPr>
              <a:t>Project manager</a:t>
            </a:r>
            <a:r>
              <a:rPr lang="en-US" sz="1400" dirty="0" smtClean="0"/>
              <a:t> : professional in the field of project management. Project managers can have the responsibility of the planning, execution, and closing of any project, typically relating to construction industry, architecture, computer networking, telecommunications or software development.</a:t>
            </a:r>
          </a:p>
          <a:p>
            <a:pPr lvl="0">
              <a:lnSpc>
                <a:spcPct val="150000"/>
              </a:lnSpc>
            </a:pPr>
            <a:r>
              <a:rPr lang="en-US" sz="1400" b="1" u="sng" dirty="0" smtClean="0">
                <a:hlinkClick r:id="rId3" tooltip="Project network"/>
              </a:rPr>
              <a:t>Project network</a:t>
            </a:r>
            <a:r>
              <a:rPr lang="en-US" sz="1400" dirty="0" smtClean="0"/>
              <a:t> is a graph (flow chart) depicting the sequence in which a project's terminal elements are to be completed by showing terminal elements and their dependencies.</a:t>
            </a:r>
          </a:p>
          <a:p>
            <a:pPr lvl="0">
              <a:lnSpc>
                <a:spcPct val="150000"/>
              </a:lnSpc>
            </a:pPr>
            <a:r>
              <a:rPr lang="en-US" sz="1400" b="1" u="sng" dirty="0" smtClean="0">
                <a:hlinkClick r:id="rId4" tooltip="Project plan"/>
              </a:rPr>
              <a:t>Project plan</a:t>
            </a:r>
            <a:r>
              <a:rPr lang="en-US" sz="1400" dirty="0" smtClean="0"/>
              <a:t> is a formal, approved document used to guide both </a:t>
            </a:r>
            <a:r>
              <a:rPr lang="en-US" sz="1400" i="1" dirty="0" smtClean="0"/>
              <a:t>project execution</a:t>
            </a:r>
            <a:r>
              <a:rPr lang="en-US" sz="1400" dirty="0" smtClean="0"/>
              <a:t> and </a:t>
            </a:r>
            <a:r>
              <a:rPr lang="en-US" sz="1400" i="1" dirty="0" smtClean="0"/>
              <a:t>project control</a:t>
            </a:r>
            <a:r>
              <a:rPr lang="en-US" sz="1400" dirty="0" smtClean="0"/>
              <a:t>. The primary uses of the project plan are to document planning assumptions and decisions, facilitate communication among </a:t>
            </a:r>
            <a:r>
              <a:rPr lang="en-US" sz="1400" i="1" dirty="0" smtClean="0"/>
              <a:t>stakeholders</a:t>
            </a:r>
            <a:r>
              <a:rPr lang="en-US" sz="1400" dirty="0" smtClean="0"/>
              <a:t>, and document approved scope, cost, and schedule </a:t>
            </a:r>
            <a:r>
              <a:rPr lang="en-US" sz="1400" i="1" dirty="0" smtClean="0"/>
              <a:t>baselines</a:t>
            </a:r>
            <a:r>
              <a:rPr lang="en-US" sz="1400" dirty="0" smtClean="0"/>
              <a:t>. A project plan may be summary or detailed.</a:t>
            </a:r>
            <a:r>
              <a:rPr lang="en-US" sz="1400" u="sng" baseline="30000" dirty="0" smtClean="0">
                <a:hlinkClick r:id="rId5"/>
              </a:rPr>
              <a:t>[7]</a:t>
            </a:r>
            <a:endParaRPr lang="en-US" sz="1400" dirty="0" smtClean="0"/>
          </a:p>
          <a:p>
            <a:pPr lvl="0">
              <a:lnSpc>
                <a:spcPct val="150000"/>
              </a:lnSpc>
            </a:pPr>
            <a:r>
              <a:rPr lang="en-US" sz="1400" b="1" u="sng" dirty="0" smtClean="0">
                <a:hlinkClick r:id="rId6" tooltip="Project planning"/>
              </a:rPr>
              <a:t>Project planning</a:t>
            </a:r>
            <a:r>
              <a:rPr lang="en-US" sz="1400" dirty="0" smtClean="0"/>
              <a:t> is part of project management, which relates to the use of schedules such as Gantt charts to plan and subsequently report progress within the project environment.</a:t>
            </a:r>
            <a:r>
              <a:rPr lang="en-US" sz="1400" u="sng" baseline="30000" dirty="0" smtClean="0">
                <a:hlinkClick r:id="rId5"/>
              </a:rPr>
              <a:t>[8]</a:t>
            </a:r>
            <a:endParaRPr lang="en-US" sz="1400" dirty="0" smtClean="0"/>
          </a:p>
          <a:p>
            <a:pPr lvl="0">
              <a:lnSpc>
                <a:spcPct val="150000"/>
              </a:lnSpc>
            </a:pPr>
            <a:r>
              <a:rPr lang="en-US" sz="1400" b="1" u="sng" dirty="0" smtClean="0">
                <a:hlinkClick r:id="rId7" tooltip="Project stakeholders"/>
              </a:rPr>
              <a:t>Project stakeholders</a:t>
            </a:r>
            <a:r>
              <a:rPr lang="en-US" sz="1400" dirty="0" smtClean="0"/>
              <a:t> are those entities within or without an organization which sponsor a project or, have an interest or a gain upon a successful completion of a project.</a:t>
            </a:r>
          </a:p>
          <a:p>
            <a:pPr lvl="0">
              <a:lnSpc>
                <a:spcPct val="150000"/>
              </a:lnSpc>
              <a:buNone/>
            </a:pPr>
            <a:endParaRPr lang="en-US" sz="1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066800"/>
            <a:ext cx="8229600" cy="5105400"/>
          </a:xfrm>
        </p:spPr>
        <p:txBody>
          <a:bodyPr>
            <a:normAutofit/>
          </a:bodyPr>
          <a:lstStyle/>
          <a:p>
            <a:pPr lvl="0">
              <a:lnSpc>
                <a:spcPct val="150000"/>
              </a:lnSpc>
            </a:pPr>
            <a:r>
              <a:rPr lang="en-US" sz="1400" b="1" u="sng" dirty="0" smtClean="0">
                <a:hlinkClick r:id="rId2" tooltip="Project team"/>
              </a:rPr>
              <a:t>Project team</a:t>
            </a:r>
            <a:r>
              <a:rPr lang="en-US" sz="1400" dirty="0" smtClean="0"/>
              <a:t> is the management team leading the project, and provide services to the project. Projects often bring together a variety number of problems. Stakeholders have important issues with others.</a:t>
            </a:r>
          </a:p>
          <a:p>
            <a:pPr lvl="0">
              <a:lnSpc>
                <a:spcPct val="150000"/>
              </a:lnSpc>
            </a:pPr>
            <a:r>
              <a:rPr lang="en-US" sz="1400" b="1" u="sng" dirty="0" err="1" smtClean="0">
                <a:hlinkClick r:id="rId3" tooltip="Proport (page does not exist)"/>
              </a:rPr>
              <a:t>Proport</a:t>
            </a:r>
            <a:r>
              <a:rPr lang="en-US" sz="1400" dirty="0" smtClean="0"/>
              <a:t> refers to the combination of the unique skills of an </a:t>
            </a:r>
            <a:r>
              <a:rPr lang="en-US" sz="1400" dirty="0" err="1" smtClean="0"/>
              <a:t>organisation's</a:t>
            </a:r>
            <a:r>
              <a:rPr lang="en-US" sz="1400" dirty="0" smtClean="0"/>
              <a:t> members for collective advantage.</a:t>
            </a:r>
          </a:p>
          <a:p>
            <a:pPr lvl="0">
              <a:lnSpc>
                <a:spcPct val="150000"/>
              </a:lnSpc>
            </a:pPr>
            <a:r>
              <a:rPr lang="en-US" sz="1400" b="1" u="sng" dirty="0" smtClean="0">
                <a:hlinkClick r:id="rId4" tooltip="Quality (business)"/>
              </a:rPr>
              <a:t>Quality</a:t>
            </a:r>
            <a:r>
              <a:rPr lang="en-US" sz="1400" dirty="0" smtClean="0"/>
              <a:t> can mean a high degree of excellence (“a quality product”), a degree of excellence or the lack of it (“work of average quality”), or a property of something (“the addictive quality of alcohol”).[1] Distinct from the vernacular, the subject of this article is the business interpretation of quality.</a:t>
            </a:r>
          </a:p>
          <a:p>
            <a:pPr lvl="0">
              <a:lnSpc>
                <a:spcPct val="150000"/>
              </a:lnSpc>
            </a:pPr>
            <a:r>
              <a:rPr lang="en-US" sz="1400" b="1" u="sng" dirty="0" smtClean="0">
                <a:hlinkClick r:id="rId5" tooltip="Quality, Cost, Delivery"/>
              </a:rPr>
              <a:t>Quality, Cost, Delivery</a:t>
            </a:r>
            <a:r>
              <a:rPr lang="en-US" sz="1400" dirty="0" smtClean="0"/>
              <a:t>(QCD) as used in lean manufacturing measures a businesses activity and develops Key performance indicators. QCD analysis often forms a part of continuous improvement programs</a:t>
            </a:r>
          </a:p>
          <a:p>
            <a:pPr lvl="0">
              <a:lnSpc>
                <a:spcPct val="150000"/>
              </a:lnSpc>
            </a:pPr>
            <a:r>
              <a:rPr lang="en-US" sz="1400" b="1" u="sng" dirty="0" smtClean="0">
                <a:hlinkClick r:id="rId6" tooltip="Reengineering"/>
              </a:rPr>
              <a:t>Reengineering</a:t>
            </a:r>
            <a:r>
              <a:rPr lang="en-US" sz="1400" dirty="0" smtClean="0"/>
              <a:t> is radical redesign of an organization's processes, especially its business processes. Rather than organizing a firm into functional specialties (like production, accounting, marketing, etc.) and considering the tasks that each function performs; complete processes from materials acquisition, to production, to marketing and distribution should be considered. The firm should be re-engineered into a series of processes.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066800"/>
            <a:ext cx="8229600" cy="5105400"/>
          </a:xfrm>
        </p:spPr>
        <p:txBody>
          <a:bodyPr>
            <a:normAutofit lnSpcReduction="10000"/>
          </a:bodyPr>
          <a:lstStyle/>
          <a:p>
            <a:pPr lvl="0">
              <a:lnSpc>
                <a:spcPct val="150000"/>
              </a:lnSpc>
            </a:pPr>
            <a:r>
              <a:rPr lang="en-US" sz="1400" b="1" u="sng" dirty="0" smtClean="0">
                <a:hlinkClick r:id="rId2" tooltip="Resource (project management)"/>
              </a:rPr>
              <a:t>Resources</a:t>
            </a:r>
            <a:r>
              <a:rPr lang="en-US" sz="1400" dirty="0" smtClean="0"/>
              <a:t> in project management terminology are required to carry out the project tasks. They can be people, equipment, facilities, funding, or anything else capable of definition (usually other than </a:t>
            </a:r>
            <a:r>
              <a:rPr lang="en-US" sz="1400" dirty="0" err="1" smtClean="0"/>
              <a:t>labour</a:t>
            </a:r>
            <a:r>
              <a:rPr lang="en-US" sz="1400" dirty="0" smtClean="0"/>
              <a:t>) required for the completion of a project activity.</a:t>
            </a:r>
          </a:p>
          <a:p>
            <a:pPr lvl="0">
              <a:lnSpc>
                <a:spcPct val="150000"/>
              </a:lnSpc>
            </a:pPr>
            <a:r>
              <a:rPr lang="en-US" sz="1400" b="1" u="sng" dirty="0" smtClean="0">
                <a:hlinkClick r:id="rId3" tooltip="Risk"/>
              </a:rPr>
              <a:t>Risk</a:t>
            </a:r>
            <a:r>
              <a:rPr lang="en-US" sz="1400" dirty="0" smtClean="0"/>
              <a:t> is a concept that denotes the precise probability of specific eventualities.</a:t>
            </a:r>
          </a:p>
          <a:p>
            <a:pPr lvl="0">
              <a:lnSpc>
                <a:spcPct val="150000"/>
              </a:lnSpc>
            </a:pPr>
            <a:r>
              <a:rPr lang="en-US" sz="1400" b="1" u="sng" dirty="0" smtClean="0">
                <a:hlinkClick r:id="rId4" tooltip="Risk management"/>
              </a:rPr>
              <a:t>Risk management</a:t>
            </a:r>
            <a:r>
              <a:rPr lang="en-US" sz="1400" dirty="0" smtClean="0"/>
              <a:t> is a management specialism aiming to reduce different risks related to a preselected domain to the level accepted by society. It may refer to numerous types of threats caused by environment, technology, humans, organizations and politics.</a:t>
            </a:r>
          </a:p>
          <a:p>
            <a:pPr lvl="0">
              <a:lnSpc>
                <a:spcPct val="150000"/>
              </a:lnSpc>
            </a:pPr>
            <a:r>
              <a:rPr lang="en-US" sz="1400" b="1" u="sng" dirty="0" smtClean="0">
                <a:hlinkClick r:id="rId5" tooltip="Risk register"/>
              </a:rPr>
              <a:t>Risk register</a:t>
            </a:r>
            <a:r>
              <a:rPr lang="en-US" sz="1400" dirty="0" smtClean="0"/>
              <a:t> is a tool commonly used in project planning and organizational risk assessments.</a:t>
            </a:r>
          </a:p>
          <a:p>
            <a:pPr lvl="0">
              <a:lnSpc>
                <a:spcPct val="150000"/>
              </a:lnSpc>
            </a:pPr>
            <a:r>
              <a:rPr lang="en-US" sz="1400" b="1" u="sng" dirty="0" smtClean="0">
                <a:hlinkClick r:id="rId6" tooltip="Schedule (project management)"/>
              </a:rPr>
              <a:t>Schedules</a:t>
            </a:r>
            <a:r>
              <a:rPr lang="en-US" sz="1400" dirty="0" smtClean="0"/>
              <a:t> in project management consists of a list of a project's terminal elements with intended start and finish dates.</a:t>
            </a:r>
          </a:p>
          <a:p>
            <a:pPr>
              <a:lnSpc>
                <a:spcPct val="150000"/>
              </a:lnSpc>
            </a:pPr>
            <a:r>
              <a:rPr lang="en-US" sz="1400" b="1" u="sng" dirty="0" smtClean="0">
                <a:hlinkClick r:id="rId7" tooltip="Scientific management"/>
              </a:rPr>
              <a:t>Scientific management</a:t>
            </a:r>
            <a:r>
              <a:rPr lang="en-US" sz="1400" dirty="0" smtClean="0"/>
              <a:t> is a theory of management that analyzes and synthesizes workflow processes, improving labor productivity. </a:t>
            </a:r>
          </a:p>
          <a:p>
            <a:pPr>
              <a:lnSpc>
                <a:spcPct val="150000"/>
              </a:lnSpc>
            </a:pPr>
            <a:r>
              <a:rPr lang="en-US" sz="1400" b="1" u="sng" dirty="0" smtClean="0">
                <a:hlinkClick r:id="rId8" tooltip="Scope (project management)"/>
              </a:rPr>
              <a:t>Scope</a:t>
            </a:r>
            <a:r>
              <a:rPr lang="en-US" sz="1400" dirty="0" smtClean="0"/>
              <a:t> of a project in project management is the sum total of all of its products and their requirements or features.</a:t>
            </a:r>
          </a:p>
          <a:p>
            <a:pPr lvl="0">
              <a:lnSpc>
                <a:spcPct val="150000"/>
              </a:lnSpc>
            </a:pP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0210" name="Picture 2" descr="http://t2.gstatic.com/images?q=tbn:ANd9GcQZjKZn4A6-ApZdxQLWSocngKymeOfeQBV3nTP1XmovLy2aAmUFKw"/>
          <p:cNvPicPr>
            <a:picLocks noChangeAspect="1" noChangeArrowheads="1"/>
          </p:cNvPicPr>
          <p:nvPr/>
        </p:nvPicPr>
        <p:blipFill>
          <a:blip r:embed="rId3" cstate="print"/>
          <a:srcRect t="8602"/>
          <a:stretch>
            <a:fillRect/>
          </a:stretch>
        </p:blipFill>
        <p:spPr bwMode="auto">
          <a:xfrm>
            <a:off x="5334000" y="1219200"/>
            <a:ext cx="2743200" cy="4857750"/>
          </a:xfrm>
          <a:prstGeom prst="rect">
            <a:avLst/>
          </a:prstGeom>
          <a:noFill/>
        </p:spPr>
      </p:pic>
      <p:sp>
        <p:nvSpPr>
          <p:cNvPr id="3" name="Title 2"/>
          <p:cNvSpPr>
            <a:spLocks noGrp="1"/>
          </p:cNvSpPr>
          <p:nvPr>
            <p:ph type="title"/>
          </p:nvPr>
        </p:nvSpPr>
        <p:spPr>
          <a:xfrm>
            <a:off x="457200" y="152400"/>
            <a:ext cx="7391400" cy="1143000"/>
          </a:xfrm>
        </p:spPr>
        <p:txBody>
          <a:bodyPr>
            <a:normAutofit/>
          </a:bodyPr>
          <a:lstStyle/>
          <a:p>
            <a:r>
              <a:rPr lang="en-US" dirty="0" smtClean="0"/>
              <a:t>Situational Analysis?</a:t>
            </a:r>
            <a:br>
              <a:rPr lang="en-US" dirty="0" smtClean="0"/>
            </a:br>
            <a:r>
              <a:rPr lang="en-US" sz="2800" u="sng" dirty="0" smtClean="0">
                <a:solidFill>
                  <a:schemeClr val="accent2"/>
                </a:solidFill>
              </a:rPr>
              <a:t>Class work</a:t>
            </a:r>
            <a:endParaRPr lang="en-GB" sz="2800" u="sng" dirty="0">
              <a:solidFill>
                <a:schemeClr val="accent2"/>
              </a:solidFill>
            </a:endParaRPr>
          </a:p>
        </p:txBody>
      </p:sp>
      <p:sp>
        <p:nvSpPr>
          <p:cNvPr id="5" name="Content Placeholder 4"/>
          <p:cNvSpPr>
            <a:spLocks noGrp="1"/>
          </p:cNvSpPr>
          <p:nvPr>
            <p:ph idx="1"/>
          </p:nvPr>
        </p:nvSpPr>
        <p:spPr>
          <a:xfrm>
            <a:off x="457200" y="1481328"/>
            <a:ext cx="4876800" cy="4538472"/>
          </a:xfrm>
        </p:spPr>
        <p:txBody>
          <a:bodyPr/>
          <a:lstStyle/>
          <a:p>
            <a:pPr>
              <a:lnSpc>
                <a:spcPct val="200000"/>
              </a:lnSpc>
            </a:pPr>
            <a:r>
              <a:rPr lang="en-US" dirty="0" smtClean="0"/>
              <a:t>Write on Red Flash Card one word – Problem</a:t>
            </a:r>
          </a:p>
          <a:p>
            <a:pPr>
              <a:lnSpc>
                <a:spcPct val="200000"/>
              </a:lnSpc>
            </a:pPr>
            <a:r>
              <a:rPr lang="en-US" dirty="0" smtClean="0"/>
              <a:t>Write on Green Flash Card one word the Solutions </a:t>
            </a:r>
          </a:p>
          <a:p>
            <a:pPr>
              <a:lnSpc>
                <a:spcPct val="200000"/>
              </a:lnSpc>
            </a:pPr>
            <a:r>
              <a:rPr lang="en-US" dirty="0" smtClean="0"/>
              <a:t>Tag it on the Soft Board</a:t>
            </a:r>
            <a:endParaRPr lang="en-US" dirty="0"/>
          </a:p>
        </p:txBody>
      </p:sp>
      <p:sp>
        <p:nvSpPr>
          <p:cNvPr id="4" name="Rectangle 3"/>
          <p:cNvSpPr/>
          <p:nvPr/>
        </p:nvSpPr>
        <p:spPr>
          <a:xfrm>
            <a:off x="3352800" y="6096000"/>
            <a:ext cx="5486400" cy="58477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cap="all" dirty="0" smtClean="0">
                <a:ln w="0"/>
                <a:solidFill>
                  <a:srgbClr val="FF0000"/>
                </a:solidFill>
                <a:effectLst>
                  <a:reflection blurRad="12700" stA="50000" endPos="50000" dist="5000" dir="5400000" sy="-100000" rotWithShape="0"/>
                </a:effectLst>
              </a:rPr>
              <a:t>Picture Problem</a:t>
            </a:r>
            <a:endParaRPr lang="en-US" sz="3200" b="1" cap="all" dirty="0">
              <a:ln w="0"/>
              <a:solidFill>
                <a:srgbClr val="FF0000"/>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066800"/>
            <a:ext cx="8229600" cy="5105400"/>
          </a:xfrm>
        </p:spPr>
        <p:txBody>
          <a:bodyPr>
            <a:normAutofit/>
          </a:bodyPr>
          <a:lstStyle/>
          <a:p>
            <a:pPr lvl="0">
              <a:lnSpc>
                <a:spcPct val="150000"/>
              </a:lnSpc>
            </a:pPr>
            <a:r>
              <a:rPr lang="en-US" sz="1400" b="1" u="sng" dirty="0" smtClean="0">
                <a:hlinkClick r:id="rId2" tooltip="Scope creep"/>
              </a:rPr>
              <a:t>Scope creep</a:t>
            </a:r>
            <a:r>
              <a:rPr lang="en-US" sz="1400" dirty="0" smtClean="0"/>
              <a:t> refers to uncontrolled changes in a project's scope. This phenomenon can occur when the scope of a project is not properly defined, documented, or controlled. It is generally considered a negative occurrence that is to be avoided.</a:t>
            </a:r>
          </a:p>
          <a:p>
            <a:pPr lvl="0">
              <a:lnSpc>
                <a:spcPct val="150000"/>
              </a:lnSpc>
            </a:pPr>
            <a:r>
              <a:rPr lang="en-US" sz="1400" b="1" u="sng" dirty="0" smtClean="0">
                <a:hlinkClick r:id="rId3" tooltip="Six Sigma"/>
              </a:rPr>
              <a:t>Six Sigma</a:t>
            </a:r>
            <a:r>
              <a:rPr lang="en-US" sz="1400" dirty="0" smtClean="0"/>
              <a:t> is a business management strategy, originally developed by Motorola, that today enjoys widespread application in many sectors of industry.</a:t>
            </a:r>
          </a:p>
          <a:p>
            <a:pPr lvl="0">
              <a:lnSpc>
                <a:spcPct val="150000"/>
              </a:lnSpc>
            </a:pPr>
            <a:r>
              <a:rPr lang="en-US" sz="1400" b="1" u="sng" dirty="0" smtClean="0">
                <a:hlinkClick r:id="rId4" tooltip="Systems Development Life Cycle"/>
              </a:rPr>
              <a:t>Systems Development Life Cycle</a:t>
            </a:r>
            <a:r>
              <a:rPr lang="en-US" sz="1400" dirty="0" smtClean="0"/>
              <a:t> (SDLC) is any logical process used by a systems analyst to develop an information system, including requirements, validation, training, and user ownership. An SDLC should result in a high quality system that meets or exceeds customer expectations, within time and cost estimates, works effectively and efficiently in the current and planned Information Technology infrastructure, and is cheap to maintain and cost-effective to enhance.</a:t>
            </a:r>
            <a:r>
              <a:rPr lang="en-US" sz="1400" u="sng" baseline="30000" dirty="0" smtClean="0">
                <a:hlinkClick r:id="rId5"/>
              </a:rPr>
              <a:t>[10]</a:t>
            </a:r>
            <a:endParaRPr lang="en-US" sz="1400" dirty="0" smtClean="0"/>
          </a:p>
          <a:p>
            <a:pPr lvl="0">
              <a:lnSpc>
                <a:spcPct val="150000"/>
              </a:lnSpc>
            </a:pPr>
            <a:r>
              <a:rPr lang="en-US" sz="1400" b="1" u="sng" dirty="0" smtClean="0">
                <a:hlinkClick r:id="rId6" tooltip="Task (project management)"/>
              </a:rPr>
              <a:t>Task</a:t>
            </a:r>
            <a:r>
              <a:rPr lang="en-US" sz="1400" dirty="0" smtClean="0"/>
              <a:t> is part of a set of actions which accomplish a job, problem or assignment.</a:t>
            </a:r>
          </a:p>
          <a:p>
            <a:pPr lvl="0">
              <a:lnSpc>
                <a:spcPct val="150000"/>
              </a:lnSpc>
            </a:pPr>
            <a:r>
              <a:rPr lang="en-US" sz="1400" b="1" u="sng" dirty="0" smtClean="0">
                <a:hlinkClick r:id="rId6" tooltip="Task (project management)"/>
              </a:rPr>
              <a:t>Tasks</a:t>
            </a:r>
            <a:r>
              <a:rPr lang="en-US" sz="1400" dirty="0" smtClean="0"/>
              <a:t> in project management are activity that needs to be accomplished within a defined period of time.</a:t>
            </a:r>
          </a:p>
          <a:p>
            <a:pPr lvl="0">
              <a:lnSpc>
                <a:spcPct val="150000"/>
              </a:lnSpc>
            </a:pPr>
            <a:r>
              <a:rPr lang="en-US" sz="1400" b="1" u="sng" dirty="0" smtClean="0">
                <a:hlinkClick r:id="rId7" tooltip="Task analysis"/>
              </a:rPr>
              <a:t>Task analysis</a:t>
            </a:r>
            <a:r>
              <a:rPr lang="en-US" sz="1400" dirty="0" smtClean="0"/>
              <a:t> is the analysis or a breakdown of exactly how a task is accomplished, such as what sub-tasks are required</a:t>
            </a:r>
          </a:p>
          <a:p>
            <a:pPr lvl="0">
              <a:lnSpc>
                <a:spcPct val="150000"/>
              </a:lnSpc>
            </a:pPr>
            <a:endParaRPr lang="en-US" sz="1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457200" y="1066800"/>
            <a:ext cx="8229600" cy="5105400"/>
          </a:xfrm>
        </p:spPr>
        <p:txBody>
          <a:bodyPr>
            <a:normAutofit/>
          </a:bodyPr>
          <a:lstStyle/>
          <a:p>
            <a:pPr lvl="0">
              <a:lnSpc>
                <a:spcPct val="150000"/>
              </a:lnSpc>
            </a:pPr>
            <a:r>
              <a:rPr lang="en-US" sz="1400" b="1" u="sng" dirty="0" smtClean="0">
                <a:hlinkClick r:id="rId2" tooltip="Timeline"/>
              </a:rPr>
              <a:t>Timeline</a:t>
            </a:r>
            <a:r>
              <a:rPr lang="en-US" sz="1400" dirty="0" smtClean="0"/>
              <a:t> is a graphical representation of a chronological sequence of events, also referred to as a chronology. It can also mean a schedule of activities, such as a timetable.</a:t>
            </a:r>
          </a:p>
          <a:p>
            <a:pPr lvl="0">
              <a:lnSpc>
                <a:spcPct val="150000"/>
              </a:lnSpc>
            </a:pPr>
            <a:r>
              <a:rPr lang="en-US" sz="1400" b="1" u="sng" dirty="0" smtClean="0">
                <a:hlinkClick r:id="rId3" tooltip="Unified Process"/>
              </a:rPr>
              <a:t>Unified Process</a:t>
            </a:r>
            <a:r>
              <a:rPr lang="en-US" sz="1400" dirty="0" smtClean="0"/>
              <a:t>: The Unified process is a popular </a:t>
            </a:r>
            <a:r>
              <a:rPr lang="en-US" sz="1400" u="sng" dirty="0" smtClean="0">
                <a:hlinkClick r:id="rId4" tooltip="Iterative and incremental development"/>
              </a:rPr>
              <a:t>iterative and incremental</a:t>
            </a:r>
            <a:r>
              <a:rPr lang="en-US" sz="1400" dirty="0" smtClean="0"/>
              <a:t> </a:t>
            </a:r>
            <a:r>
              <a:rPr lang="en-US" sz="1400" u="sng" dirty="0" smtClean="0">
                <a:hlinkClick r:id="rId5" tooltip="Software development process"/>
              </a:rPr>
              <a:t>software development process</a:t>
            </a:r>
            <a:r>
              <a:rPr lang="en-US" sz="1400" dirty="0" smtClean="0"/>
              <a:t> framework. The best-known and extensively documented refinement of the Unified Process is the </a:t>
            </a:r>
            <a:r>
              <a:rPr lang="en-US" sz="1400" u="sng" dirty="0" smtClean="0">
                <a:hlinkClick r:id="rId6" tooltip="IBM Rational Unified Process"/>
              </a:rPr>
              <a:t>Rational Unified Process</a:t>
            </a:r>
            <a:r>
              <a:rPr lang="en-US" sz="1400" dirty="0" smtClean="0"/>
              <a:t> (RUP).</a:t>
            </a:r>
          </a:p>
          <a:p>
            <a:pPr lvl="0">
              <a:lnSpc>
                <a:spcPct val="150000"/>
              </a:lnSpc>
            </a:pPr>
            <a:r>
              <a:rPr lang="en-US" sz="1400" b="1" u="sng" dirty="0" smtClean="0">
                <a:hlinkClick r:id="rId7" tooltip="Value engineering"/>
              </a:rPr>
              <a:t>Value engineering</a:t>
            </a:r>
            <a:r>
              <a:rPr lang="en-US" sz="1400" dirty="0" smtClean="0"/>
              <a:t> (VE) is a systematic method to improve the "value" of goods and services by using an examination of function. Value, as defined, is the ratio of function to </a:t>
            </a:r>
            <a:r>
              <a:rPr lang="en-US" sz="1400" u="sng" dirty="0" smtClean="0">
                <a:hlinkClick r:id="rId8" tooltip="Cost"/>
              </a:rPr>
              <a:t>cost</a:t>
            </a:r>
            <a:r>
              <a:rPr lang="en-US" sz="1400" dirty="0" smtClean="0"/>
              <a:t>. Value can therefore be increased by either improving the function or reducing the </a:t>
            </a:r>
            <a:r>
              <a:rPr lang="en-US" sz="1400" u="sng" dirty="0" smtClean="0">
                <a:hlinkClick r:id="rId8" tooltip="Cost"/>
              </a:rPr>
              <a:t>cost</a:t>
            </a:r>
            <a:r>
              <a:rPr lang="en-US" sz="1400" dirty="0" smtClean="0"/>
              <a:t>. It is a primary tenet of value engineering that basic functions be preserved and not be reduced as a consequence of pursuing value improvements. </a:t>
            </a:r>
            <a:r>
              <a:rPr lang="en-US" sz="1400" u="sng" baseline="30000" dirty="0" smtClean="0">
                <a:hlinkClick r:id="rId9"/>
              </a:rPr>
              <a:t>[11]</a:t>
            </a:r>
            <a:endParaRPr lang="en-US" sz="1400" dirty="0" smtClean="0"/>
          </a:p>
          <a:p>
            <a:pPr lvl="0">
              <a:lnSpc>
                <a:spcPct val="150000"/>
              </a:lnSpc>
            </a:pPr>
            <a:r>
              <a:rPr lang="en-US" sz="1400" b="1" u="sng" dirty="0" smtClean="0">
                <a:hlinkClick r:id="rId10" tooltip="Vertical slice"/>
              </a:rPr>
              <a:t>Vertical slice</a:t>
            </a:r>
            <a:r>
              <a:rPr lang="en-US" sz="1400" dirty="0" smtClean="0"/>
              <a:t> is a type of milestone, benchmark, or deadline, with emphasis on demonstrating progress across all components of a project.</a:t>
            </a:r>
          </a:p>
          <a:p>
            <a:pPr lvl="0">
              <a:lnSpc>
                <a:spcPct val="150000"/>
              </a:lnSpc>
            </a:pPr>
            <a:r>
              <a:rPr lang="en-US" sz="1400" b="1" u="sng" dirty="0" smtClean="0">
                <a:hlinkClick r:id="rId11" tooltip="Wideband Delphi"/>
              </a:rPr>
              <a:t>Wideband Delphi</a:t>
            </a:r>
            <a:r>
              <a:rPr lang="en-US" sz="1400" dirty="0" smtClean="0"/>
              <a:t> is a consensus-based estimation technique for estimating effort.</a:t>
            </a:r>
          </a:p>
          <a:p>
            <a:pPr lvl="0">
              <a:lnSpc>
                <a:spcPct val="150000"/>
              </a:lnSpc>
            </a:pPr>
            <a:endParaRPr lang="en-US" sz="1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management terminology</a:t>
            </a:r>
            <a:endParaRPr lang="en-US" dirty="0"/>
          </a:p>
        </p:txBody>
      </p:sp>
      <p:sp>
        <p:nvSpPr>
          <p:cNvPr id="2" name="Content Placeholder 1"/>
          <p:cNvSpPr>
            <a:spLocks noGrp="1"/>
          </p:cNvSpPr>
          <p:nvPr>
            <p:ph idx="1"/>
          </p:nvPr>
        </p:nvSpPr>
        <p:spPr>
          <a:xfrm>
            <a:off x="304800" y="1295400"/>
            <a:ext cx="8229600" cy="5105400"/>
          </a:xfrm>
        </p:spPr>
        <p:txBody>
          <a:bodyPr>
            <a:normAutofit/>
          </a:bodyPr>
          <a:lstStyle/>
          <a:p>
            <a:pPr lvl="0">
              <a:lnSpc>
                <a:spcPct val="150000"/>
              </a:lnSpc>
            </a:pPr>
            <a:r>
              <a:rPr lang="en-US" sz="1400" b="1" u="sng" dirty="0" smtClean="0">
                <a:hlinkClick r:id="rId2" tooltip="Work (project management)"/>
              </a:rPr>
              <a:t>Work</a:t>
            </a:r>
            <a:r>
              <a:rPr lang="en-US" sz="1400" dirty="0" smtClean="0"/>
              <a:t> in project management is the amount of effort applied to produce a deliverable or to accomplish a task (a terminal element).</a:t>
            </a:r>
          </a:p>
          <a:p>
            <a:pPr lvl="0">
              <a:lnSpc>
                <a:spcPct val="150000"/>
              </a:lnSpc>
            </a:pPr>
            <a:r>
              <a:rPr lang="en-US" sz="1400" b="1" u="sng" dirty="0" smtClean="0">
                <a:hlinkClick r:id="rId3" tooltip="Work breakdown structure"/>
              </a:rPr>
              <a:t>Work Breakdown Structure</a:t>
            </a:r>
            <a:r>
              <a:rPr lang="en-US" sz="1400" dirty="0" smtClean="0"/>
              <a:t> (WBS) is a tool that defines a project and groups the project’s discrete work elements in a way that helps organize and define the total work scope of the project. A Work breakdown structure element may be a product, data, a service, or any combination. WBS also provides the necessary framework for detailed cost estimating and control along with providing guidance for schedule development and control.</a:t>
            </a:r>
          </a:p>
          <a:p>
            <a:pPr lvl="0">
              <a:lnSpc>
                <a:spcPct val="150000"/>
              </a:lnSpc>
            </a:pPr>
            <a:r>
              <a:rPr lang="en-US" sz="1400" b="1" u="sng" dirty="0" smtClean="0">
                <a:hlinkClick r:id="rId4" tooltip="Work package"/>
              </a:rPr>
              <a:t>Work package</a:t>
            </a:r>
            <a:r>
              <a:rPr lang="en-US" sz="1400" dirty="0" smtClean="0"/>
              <a:t> is a subset of a project that can be assigned to a specific party for execution. Because of the similarity, work packages are often misidentified as projects.</a:t>
            </a:r>
          </a:p>
          <a:p>
            <a:pPr lvl="0">
              <a:lnSpc>
                <a:spcPct val="150000"/>
              </a:lnSpc>
            </a:pPr>
            <a:r>
              <a:rPr lang="en-US" sz="1400" b="1" u="sng" dirty="0" err="1" smtClean="0">
                <a:hlinkClick r:id="rId5" tooltip="Workstream (page does not exist)"/>
              </a:rPr>
              <a:t>Workstream</a:t>
            </a:r>
            <a:r>
              <a:rPr lang="en-US" sz="1400" dirty="0" smtClean="0"/>
              <a:t> is a set of associated activities, focused around a particular scope that follow a path from initiation to completion.</a:t>
            </a:r>
          </a:p>
          <a:p>
            <a:pPr>
              <a:lnSpc>
                <a:spcPct val="150000"/>
              </a:lnSpc>
              <a:buNone/>
            </a:pPr>
            <a:endParaRPr lang="en-US" sz="1400" dirty="0" smtClean="0"/>
          </a:p>
        </p:txBody>
      </p:sp>
      <p:pic>
        <p:nvPicPr>
          <p:cNvPr id="368644" name="Picture 4" descr="http://t0.gstatic.com/images?q=tbn:ANd9GcSOo890HUMKWss-Dp3h11VcCC5PiOUCryldLqgX2EMTjEHAMZNH"/>
          <p:cNvPicPr>
            <a:picLocks noChangeAspect="1" noChangeArrowheads="1"/>
          </p:cNvPicPr>
          <p:nvPr/>
        </p:nvPicPr>
        <p:blipFill>
          <a:blip r:embed="rId6" cstate="print"/>
          <a:srcRect/>
          <a:stretch>
            <a:fillRect/>
          </a:stretch>
        </p:blipFill>
        <p:spPr bwMode="auto">
          <a:xfrm>
            <a:off x="6553200" y="4800600"/>
            <a:ext cx="2590800" cy="2246793"/>
          </a:xfrm>
          <a:prstGeom prst="rect">
            <a:avLst/>
          </a:prstGeom>
          <a:noFill/>
        </p:spPr>
      </p:pic>
      <p:pic>
        <p:nvPicPr>
          <p:cNvPr id="6" name="Picture 4" descr="http://t0.gstatic.com/images?q=tbn:ANd9GcSOo890HUMKWss-Dp3h11VcCC5PiOUCryldLqgX2EMTjEHAMZNH"/>
          <p:cNvPicPr>
            <a:picLocks noChangeAspect="1" noChangeArrowheads="1"/>
          </p:cNvPicPr>
          <p:nvPr/>
        </p:nvPicPr>
        <p:blipFill>
          <a:blip r:embed="rId6" cstate="print"/>
          <a:srcRect/>
          <a:stretch>
            <a:fillRect/>
          </a:stretch>
        </p:blipFill>
        <p:spPr bwMode="auto">
          <a:xfrm>
            <a:off x="4191000" y="4976808"/>
            <a:ext cx="2743200" cy="2246793"/>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rgbClr val="FF0000"/>
                </a:solidFill>
              </a:rPr>
              <a:t>Class Quit - Key Terms </a:t>
            </a:r>
            <a:r>
              <a:rPr lang="en-US" sz="2400" dirty="0" smtClean="0">
                <a:solidFill>
                  <a:srgbClr val="FF0000"/>
                </a:solidFill>
              </a:rPr>
              <a:t>(Knowledge Test-2) – Answer 10 terms</a:t>
            </a:r>
            <a:endParaRPr lang="en-US" sz="2400" dirty="0">
              <a:solidFill>
                <a:srgbClr val="FF0000"/>
              </a:solidFill>
            </a:endParaRPr>
          </a:p>
        </p:txBody>
      </p:sp>
      <p:graphicFrame>
        <p:nvGraphicFramePr>
          <p:cNvPr id="5" name="Diagram 4"/>
          <p:cNvGraphicFramePr/>
          <p:nvPr/>
        </p:nvGraphicFramePr>
        <p:xfrm>
          <a:off x="609600" y="1371600"/>
          <a:ext cx="8001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5410200" y="6248400"/>
            <a:ext cx="3505200" cy="646331"/>
          </a:xfrm>
          <a:prstGeom prst="rect">
            <a:avLst/>
          </a:prstGeom>
          <a:noFill/>
        </p:spPr>
        <p:txBody>
          <a:bodyPr wrap="square" lIns="91440" tIns="45720" rIns="91440" bIns="45720">
            <a:spAutoFit/>
          </a:bodyPr>
          <a:lstStyle/>
          <a:p>
            <a:pPr algn="ctr"/>
            <a:r>
              <a:rPr lang="en-US" sz="36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Time 15 min</a:t>
            </a:r>
            <a:endParaRPr lang="en-US" sz="3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9640" y="1143000"/>
            <a:ext cx="6224781"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Groups Formation</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292866" name="Picture 2" descr="https://encrypted-tbn0.google.com/images?q=tbn:ANd9GcRwJdWJNJqgq1RhaZJokG1qZeZIRe2jM-QOuYGx5Bd3zbEibL3wJg"/>
          <p:cNvPicPr>
            <a:picLocks noChangeAspect="1" noChangeArrowheads="1"/>
          </p:cNvPicPr>
          <p:nvPr/>
        </p:nvPicPr>
        <p:blipFill>
          <a:blip r:embed="rId2" cstate="print"/>
          <a:srcRect/>
          <a:stretch>
            <a:fillRect/>
          </a:stretch>
        </p:blipFill>
        <p:spPr bwMode="auto">
          <a:xfrm>
            <a:off x="5181600" y="2971800"/>
            <a:ext cx="3657600" cy="3657600"/>
          </a:xfrm>
          <a:prstGeom prst="rect">
            <a:avLst/>
          </a:prstGeom>
          <a:noFill/>
        </p:spPr>
      </p:pic>
      <p:pic>
        <p:nvPicPr>
          <p:cNvPr id="292868" name="Picture 4" descr="https://encrypted-tbn3.google.com/images?q=tbn:ANd9GcSvtGWnA7pIsl85m1vYPL3QWFgACaZrtKDH5WX9uozr-0MZxH9ZMQ"/>
          <p:cNvPicPr>
            <a:picLocks noChangeAspect="1" noChangeArrowheads="1"/>
          </p:cNvPicPr>
          <p:nvPr/>
        </p:nvPicPr>
        <p:blipFill>
          <a:blip r:embed="rId3" cstate="print"/>
          <a:srcRect/>
          <a:stretch>
            <a:fillRect/>
          </a:stretch>
        </p:blipFill>
        <p:spPr bwMode="auto">
          <a:xfrm>
            <a:off x="990600" y="2286000"/>
            <a:ext cx="2590800" cy="259080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2866" name="Picture 2" descr="https://encrypted-tbn0.google.com/images?q=tbn:ANd9GcRwJdWJNJqgq1RhaZJokG1qZeZIRe2jM-QOuYGx5Bd3zbEibL3wJg"/>
          <p:cNvPicPr>
            <a:picLocks noChangeAspect="1" noChangeArrowheads="1"/>
          </p:cNvPicPr>
          <p:nvPr/>
        </p:nvPicPr>
        <p:blipFill>
          <a:blip r:embed="rId2" cstate="print"/>
          <a:srcRect/>
          <a:stretch>
            <a:fillRect/>
          </a:stretch>
        </p:blipFill>
        <p:spPr bwMode="auto">
          <a:xfrm>
            <a:off x="5181600" y="2971800"/>
            <a:ext cx="3657600" cy="3657600"/>
          </a:xfrm>
          <a:prstGeom prst="rect">
            <a:avLst/>
          </a:prstGeom>
          <a:noFill/>
        </p:spPr>
      </p:pic>
      <p:sp>
        <p:nvSpPr>
          <p:cNvPr id="5" name="Title 4"/>
          <p:cNvSpPr>
            <a:spLocks noGrp="1"/>
          </p:cNvSpPr>
          <p:nvPr>
            <p:ph type="title"/>
          </p:nvPr>
        </p:nvSpPr>
        <p:spPr/>
        <p:txBody>
          <a:bodyPr/>
          <a:lstStyle/>
          <a:p>
            <a:r>
              <a:rPr lang="en-US" dirty="0" err="1" smtClean="0"/>
              <a:t>Settingup</a:t>
            </a:r>
            <a:r>
              <a:rPr lang="en-US" dirty="0" smtClean="0"/>
              <a:t> of Groups</a:t>
            </a:r>
            <a:endParaRPr lang="en-US" dirty="0"/>
          </a:p>
        </p:txBody>
      </p:sp>
      <p:sp>
        <p:nvSpPr>
          <p:cNvPr id="6" name="Content Placeholder 5"/>
          <p:cNvSpPr>
            <a:spLocks noGrp="1"/>
          </p:cNvSpPr>
          <p:nvPr>
            <p:ph idx="1"/>
          </p:nvPr>
        </p:nvSpPr>
        <p:spPr>
          <a:xfrm>
            <a:off x="457200" y="990600"/>
            <a:ext cx="8229600" cy="4525963"/>
          </a:xfrm>
        </p:spPr>
        <p:txBody>
          <a:bodyPr/>
          <a:lstStyle/>
          <a:p>
            <a:pPr>
              <a:lnSpc>
                <a:spcPct val="250000"/>
              </a:lnSpc>
            </a:pPr>
            <a:r>
              <a:rPr lang="en-US" dirty="0" smtClean="0"/>
              <a:t>Make a group on the following themes</a:t>
            </a:r>
          </a:p>
          <a:p>
            <a:pPr>
              <a:lnSpc>
                <a:spcPct val="250000"/>
              </a:lnSpc>
            </a:pPr>
            <a:r>
              <a:rPr lang="en-US" dirty="0" smtClean="0"/>
              <a:t>Select a partner and group member to support you?</a:t>
            </a:r>
          </a:p>
          <a:p>
            <a:pPr>
              <a:lnSpc>
                <a:spcPct val="250000"/>
              </a:lnSpc>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Themes of Groups</a:t>
            </a:r>
            <a:endParaRPr lang="en-US" dirty="0"/>
          </a:p>
        </p:txBody>
      </p:sp>
      <p:sp>
        <p:nvSpPr>
          <p:cNvPr id="6" name="Content Placeholder 5"/>
          <p:cNvSpPr>
            <a:spLocks noGrp="1"/>
          </p:cNvSpPr>
          <p:nvPr>
            <p:ph idx="1"/>
          </p:nvPr>
        </p:nvSpPr>
        <p:spPr>
          <a:xfrm>
            <a:off x="457200" y="990600"/>
            <a:ext cx="8229600" cy="4525963"/>
          </a:xfrm>
        </p:spPr>
        <p:txBody>
          <a:bodyPr>
            <a:normAutofit/>
          </a:bodyPr>
          <a:lstStyle/>
          <a:p>
            <a:pPr marL="624078" indent="-514350">
              <a:lnSpc>
                <a:spcPct val="150000"/>
              </a:lnSpc>
              <a:buFont typeface="+mj-lt"/>
              <a:buAutoNum type="arabicPeriod"/>
            </a:pPr>
            <a:endParaRPr lang="en-US" dirty="0" smtClean="0"/>
          </a:p>
          <a:p>
            <a:pPr marL="624078" indent="-514350">
              <a:lnSpc>
                <a:spcPct val="150000"/>
              </a:lnSpc>
              <a:buFont typeface="+mj-lt"/>
              <a:buAutoNum type="arabicPeriod"/>
            </a:pPr>
            <a:endParaRPr lang="en-US" dirty="0" smtClean="0"/>
          </a:p>
          <a:p>
            <a:pPr marL="624078" indent="-514350">
              <a:lnSpc>
                <a:spcPct val="150000"/>
              </a:lnSpc>
              <a:buFont typeface="+mj-lt"/>
              <a:buAutoNum type="arabicPeriod"/>
            </a:pPr>
            <a:endParaRPr lang="en-US" dirty="0" smtClean="0"/>
          </a:p>
          <a:p>
            <a:pPr>
              <a:lnSpc>
                <a:spcPct val="150000"/>
              </a:lnSpc>
              <a:buNone/>
            </a:pPr>
            <a:endParaRPr lang="en-US" dirty="0"/>
          </a:p>
        </p:txBody>
      </p:sp>
      <p:graphicFrame>
        <p:nvGraphicFramePr>
          <p:cNvPr id="7" name="Diagram 6"/>
          <p:cNvGraphicFramePr/>
          <p:nvPr/>
        </p:nvGraphicFramePr>
        <p:xfrm>
          <a:off x="762000" y="1219200"/>
          <a:ext cx="7543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Themes of Groups</a:t>
            </a:r>
            <a:endParaRPr lang="en-US" dirty="0"/>
          </a:p>
        </p:txBody>
      </p:sp>
      <p:sp>
        <p:nvSpPr>
          <p:cNvPr id="6" name="Content Placeholder 5"/>
          <p:cNvSpPr>
            <a:spLocks noGrp="1"/>
          </p:cNvSpPr>
          <p:nvPr>
            <p:ph idx="1"/>
          </p:nvPr>
        </p:nvSpPr>
        <p:spPr>
          <a:xfrm>
            <a:off x="457200" y="990600"/>
            <a:ext cx="8229600" cy="4525963"/>
          </a:xfrm>
        </p:spPr>
        <p:txBody>
          <a:bodyPr>
            <a:normAutofit/>
          </a:bodyPr>
          <a:lstStyle/>
          <a:p>
            <a:pPr marL="624078" indent="-514350">
              <a:lnSpc>
                <a:spcPct val="150000"/>
              </a:lnSpc>
              <a:buFont typeface="+mj-lt"/>
              <a:buAutoNum type="arabicPeriod"/>
            </a:pPr>
            <a:endParaRPr lang="en-US" dirty="0" smtClean="0"/>
          </a:p>
          <a:p>
            <a:pPr marL="624078" indent="-514350">
              <a:lnSpc>
                <a:spcPct val="150000"/>
              </a:lnSpc>
              <a:buFont typeface="+mj-lt"/>
              <a:buAutoNum type="arabicPeriod"/>
            </a:pPr>
            <a:endParaRPr lang="en-US" dirty="0" smtClean="0"/>
          </a:p>
          <a:p>
            <a:pPr marL="624078" indent="-514350">
              <a:lnSpc>
                <a:spcPct val="150000"/>
              </a:lnSpc>
              <a:buFont typeface="+mj-lt"/>
              <a:buAutoNum type="arabicPeriod"/>
            </a:pPr>
            <a:endParaRPr lang="en-US" dirty="0" smtClean="0"/>
          </a:p>
          <a:p>
            <a:pPr>
              <a:lnSpc>
                <a:spcPct val="150000"/>
              </a:lnSpc>
              <a:buNone/>
            </a:pPr>
            <a:endParaRPr lang="en-US" dirty="0"/>
          </a:p>
        </p:txBody>
      </p:sp>
      <p:graphicFrame>
        <p:nvGraphicFramePr>
          <p:cNvPr id="7" name="Diagram 6"/>
          <p:cNvGraphicFramePr/>
          <p:nvPr/>
        </p:nvGraphicFramePr>
        <p:xfrm>
          <a:off x="762000" y="1219200"/>
          <a:ext cx="7543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Project Objectives</a:t>
            </a:r>
            <a:endParaRPr lang="en-US" dirty="0"/>
          </a:p>
        </p:txBody>
      </p:sp>
      <p:sp>
        <p:nvSpPr>
          <p:cNvPr id="6" name="Content Placeholder 5"/>
          <p:cNvSpPr>
            <a:spLocks noGrp="1"/>
          </p:cNvSpPr>
          <p:nvPr>
            <p:ph idx="1"/>
          </p:nvPr>
        </p:nvSpPr>
        <p:spPr>
          <a:xfrm>
            <a:off x="457200" y="990600"/>
            <a:ext cx="8229600" cy="4525963"/>
          </a:xfrm>
        </p:spPr>
        <p:txBody>
          <a:bodyPr>
            <a:normAutofit/>
          </a:bodyPr>
          <a:lstStyle/>
          <a:p>
            <a:pPr marL="624078" indent="-514350">
              <a:lnSpc>
                <a:spcPct val="150000"/>
              </a:lnSpc>
              <a:buFont typeface="+mj-lt"/>
              <a:buAutoNum type="arabicPeriod"/>
            </a:pPr>
            <a:endParaRPr lang="en-US" dirty="0" smtClean="0"/>
          </a:p>
          <a:p>
            <a:pPr marL="624078" indent="-514350">
              <a:lnSpc>
                <a:spcPct val="150000"/>
              </a:lnSpc>
              <a:buFont typeface="+mj-lt"/>
              <a:buAutoNum type="arabicPeriod"/>
            </a:pPr>
            <a:endParaRPr lang="en-US" dirty="0" smtClean="0"/>
          </a:p>
          <a:p>
            <a:pPr marL="624078" indent="-514350">
              <a:lnSpc>
                <a:spcPct val="150000"/>
              </a:lnSpc>
              <a:buFont typeface="+mj-lt"/>
              <a:buAutoNum type="arabicPeriod"/>
            </a:pPr>
            <a:endParaRPr lang="en-US" dirty="0" smtClean="0"/>
          </a:p>
          <a:p>
            <a:pPr>
              <a:lnSpc>
                <a:spcPct val="150000"/>
              </a:lnSpc>
              <a:buNone/>
            </a:pPr>
            <a:endParaRPr lang="en-US" dirty="0"/>
          </a:p>
        </p:txBody>
      </p:sp>
      <p:graphicFrame>
        <p:nvGraphicFramePr>
          <p:cNvPr id="7" name="Diagram 6"/>
          <p:cNvGraphicFramePr/>
          <p:nvPr/>
        </p:nvGraphicFramePr>
        <p:xfrm>
          <a:off x="762000" y="1219200"/>
          <a:ext cx="7543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US"/>
              <a:t>Summary</a:t>
            </a:r>
          </a:p>
        </p:txBody>
      </p:sp>
      <p:graphicFrame>
        <p:nvGraphicFramePr>
          <p:cNvPr id="4" name="Content Placeholder 3"/>
          <p:cNvGraphicFramePr>
            <a:graphicFrameLocks noGrp="1"/>
          </p:cNvGraphicFramePr>
          <p:nvPr>
            <p:ph idx="1"/>
          </p:nvPr>
        </p:nvGraphicFramePr>
        <p:xfrm>
          <a:off x="457200" y="1481329"/>
          <a:ext cx="7543800" cy="370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7620000" cy="1143000"/>
          </a:xfrm>
        </p:spPr>
        <p:txBody>
          <a:bodyPr>
            <a:normAutofit/>
          </a:bodyPr>
          <a:lstStyle/>
          <a:p>
            <a:r>
              <a:rPr lang="en-US" sz="2800" dirty="0" smtClean="0"/>
              <a:t>Why project and Why management?</a:t>
            </a:r>
            <a:endParaRPr lang="en-US" sz="2800" dirty="0"/>
          </a:p>
        </p:txBody>
      </p:sp>
      <p:sp>
        <p:nvSpPr>
          <p:cNvPr id="9" name="Text Placeholder 8"/>
          <p:cNvSpPr>
            <a:spLocks noGrp="1"/>
          </p:cNvSpPr>
          <p:nvPr>
            <p:ph idx="1"/>
          </p:nvPr>
        </p:nvSpPr>
        <p:spPr/>
        <p:txBody>
          <a:bodyPr>
            <a:normAutofit/>
          </a:bodyPr>
          <a:lstStyle/>
          <a:p>
            <a:r>
              <a:rPr lang="en-US" dirty="0" smtClean="0"/>
              <a:t>Question?</a:t>
            </a:r>
          </a:p>
          <a:p>
            <a:endParaRPr lang="en-US" dirty="0" smtClean="0"/>
          </a:p>
          <a:p>
            <a:r>
              <a:rPr lang="en-US" dirty="0" smtClean="0"/>
              <a:t>Brainstorming Session</a:t>
            </a:r>
            <a:endParaRPr lang="en-US" dirty="0"/>
          </a:p>
        </p:txBody>
      </p:sp>
      <p:pic>
        <p:nvPicPr>
          <p:cNvPr id="346114" name="Picture 2" descr="https://encrypted-tbn0.google.com/images?q=tbn:ANd9GcTSFIEfHJfZvopbB0tG3Caq66AsonsM3Y1n1k56ma-AIo6iRCm5"/>
          <p:cNvPicPr>
            <a:picLocks noChangeAspect="1" noChangeArrowheads="1"/>
          </p:cNvPicPr>
          <p:nvPr/>
        </p:nvPicPr>
        <p:blipFill>
          <a:blip r:embed="rId3" cstate="print"/>
          <a:srcRect/>
          <a:stretch>
            <a:fillRect/>
          </a:stretch>
        </p:blipFill>
        <p:spPr bwMode="auto">
          <a:xfrm>
            <a:off x="228600" y="2819400"/>
            <a:ext cx="8001000" cy="3505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Project Management?</a:t>
            </a:r>
            <a:endParaRPr lang="en-US" dirty="0"/>
          </a:p>
        </p:txBody>
      </p:sp>
      <p:sp>
        <p:nvSpPr>
          <p:cNvPr id="6" name="Content Placeholder 5"/>
          <p:cNvSpPr>
            <a:spLocks noGrp="1"/>
          </p:cNvSpPr>
          <p:nvPr>
            <p:ph idx="1"/>
          </p:nvPr>
        </p:nvSpPr>
        <p:spPr/>
        <p:txBody>
          <a:bodyPr>
            <a:normAutofit/>
          </a:bodyPr>
          <a:lstStyle/>
          <a:p>
            <a:pPr>
              <a:lnSpc>
                <a:spcPct val="200000"/>
              </a:lnSpc>
            </a:pPr>
            <a:r>
              <a:rPr lang="en-US" b="1" dirty="0" smtClean="0"/>
              <a:t>Project management</a:t>
            </a:r>
            <a:r>
              <a:rPr lang="en-US" dirty="0" smtClean="0"/>
              <a:t> is the discipline of planning, organizing, securing, and managing resources to achieve specific goals. </a:t>
            </a:r>
          </a:p>
          <a:p>
            <a:pPr>
              <a:lnSpc>
                <a:spcPct val="200000"/>
              </a:lnSpc>
              <a:buNone/>
            </a:pPr>
            <a:endParaRPr lang="en-US" dirty="0"/>
          </a:p>
        </p:txBody>
      </p:sp>
      <p:pic>
        <p:nvPicPr>
          <p:cNvPr id="355338" name="Picture 10" descr="http://t2.gstatic.com/images?q=tbn:ANd9GcRNvrFzfdDC0XkW-ey-OuE6nl6cg4okDR3sLajV0aBrjMIjdTM9zw"/>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943600" y="3526673"/>
            <a:ext cx="3200400" cy="333132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2258" name="Picture 2" descr="http://t3.gstatic.com/images?q=tbn:ANd9GcTt8UXKcxrz462RHfNofHHMITZqmW9gXQXHQAjg_eVQVbysUmXc"/>
          <p:cNvPicPr>
            <a:picLocks noChangeAspect="1" noChangeArrowheads="1"/>
          </p:cNvPicPr>
          <p:nvPr/>
        </p:nvPicPr>
        <p:blipFill>
          <a:blip r:embed="rId2" cstate="print"/>
          <a:srcRect/>
          <a:stretch>
            <a:fillRect/>
          </a:stretch>
        </p:blipFill>
        <p:spPr bwMode="auto">
          <a:xfrm>
            <a:off x="0" y="914400"/>
            <a:ext cx="5063261" cy="3810000"/>
          </a:xfrm>
          <a:prstGeom prst="rect">
            <a:avLst/>
          </a:prstGeom>
          <a:noFill/>
        </p:spPr>
      </p:pic>
      <p:pic>
        <p:nvPicPr>
          <p:cNvPr id="352260" name="Picture 4" descr="http://t2.gstatic.com/images?q=tbn:ANd9GcT-1dHTGLhKfmOkW4Yshy01YP2DBwk15vvmZ9hc61UwwLNI7A695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953000" y="3718795"/>
            <a:ext cx="4191000" cy="3139206"/>
          </a:xfrm>
          <a:prstGeom prst="rect">
            <a:avLst/>
          </a:prstGeom>
          <a:noFill/>
        </p:spPr>
      </p:pic>
      <p:sp>
        <p:nvSpPr>
          <p:cNvPr id="7" name="Title 6"/>
          <p:cNvSpPr>
            <a:spLocks noGrp="1"/>
          </p:cNvSpPr>
          <p:nvPr>
            <p:ph type="title"/>
          </p:nvPr>
        </p:nvSpPr>
        <p:spPr/>
        <p:txBody>
          <a:bodyPr/>
          <a:lstStyle/>
          <a:p>
            <a:r>
              <a:rPr lang="en-US" dirty="0" smtClean="0"/>
              <a:t>What is project management?</a:t>
            </a:r>
            <a:endParaRPr lang="en-US" dirty="0"/>
          </a:p>
        </p:txBody>
      </p:sp>
      <p:sp>
        <p:nvSpPr>
          <p:cNvPr id="9" name="Rectangle 8"/>
          <p:cNvSpPr/>
          <p:nvPr/>
        </p:nvSpPr>
        <p:spPr>
          <a:xfrm>
            <a:off x="5183862" y="1828800"/>
            <a:ext cx="3960138" cy="1754326"/>
          </a:xfrm>
          <a:prstGeom prst="rect">
            <a:avLst/>
          </a:prstGeom>
          <a:noFill/>
        </p:spPr>
        <p:txBody>
          <a:bodyPr wrap="squar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Which one?</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History of Project management?</a:t>
            </a:r>
            <a:endParaRPr lang="en-US" dirty="0"/>
          </a:p>
        </p:txBody>
      </p:sp>
      <p:pic>
        <p:nvPicPr>
          <p:cNvPr id="344066" name="Picture 2" descr="https://encrypted-tbn1.google.com/images?q=tbn:ANd9GcRba1vzopvLekG-toSkm0FmiSPaKX879uPJekvk_-SPKxootyUv"/>
          <p:cNvPicPr>
            <a:picLocks noChangeAspect="1" noChangeArrowheads="1"/>
          </p:cNvPicPr>
          <p:nvPr/>
        </p:nvPicPr>
        <p:blipFill>
          <a:blip r:embed="rId3" cstate="print"/>
          <a:srcRect/>
          <a:stretch>
            <a:fillRect/>
          </a:stretch>
        </p:blipFill>
        <p:spPr bwMode="auto">
          <a:xfrm>
            <a:off x="457200" y="1143000"/>
            <a:ext cx="7315200" cy="523084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7391400" cy="1143000"/>
          </a:xfrm>
        </p:spPr>
        <p:txBody>
          <a:bodyPr>
            <a:normAutofit/>
          </a:bodyPr>
          <a:lstStyle/>
          <a:p>
            <a:r>
              <a:rPr lang="en-US" dirty="0" smtClean="0"/>
              <a:t>Movie-</a:t>
            </a:r>
            <a:r>
              <a:rPr lang="en-US" dirty="0" err="1" smtClean="0"/>
              <a:t>Youtube</a:t>
            </a:r>
            <a:r>
              <a:rPr lang="en-US" dirty="0" smtClean="0"/>
              <a:t> </a:t>
            </a:r>
            <a:endParaRPr lang="en-US" dirty="0"/>
          </a:p>
        </p:txBody>
      </p:sp>
      <p:pic>
        <p:nvPicPr>
          <p:cNvPr id="347138" name="Picture 2" descr="https://encrypted-tbn3.google.com/images?q=tbn:ANd9GcRczX_mK4iqGtrPdjSFY8VAWoJjYQJN_eyuc1bQNK77l1qbO7XXmA"/>
          <p:cNvPicPr>
            <a:picLocks noChangeAspect="1" noChangeArrowheads="1"/>
          </p:cNvPicPr>
          <p:nvPr/>
        </p:nvPicPr>
        <p:blipFill>
          <a:blip r:embed="rId2" cstate="print"/>
          <a:srcRect/>
          <a:stretch>
            <a:fillRect/>
          </a:stretch>
        </p:blipFill>
        <p:spPr bwMode="auto">
          <a:xfrm>
            <a:off x="533400" y="1219200"/>
            <a:ext cx="4670895" cy="3276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884628" y="5105400"/>
            <a:ext cx="7116372" cy="707886"/>
          </a:xfrm>
          <a:prstGeom prst="rect">
            <a:avLst/>
          </a:prstGeom>
          <a:noFill/>
        </p:spPr>
        <p:txBody>
          <a:bodyPr wrap="none" lIns="91440" tIns="45720" rIns="91440" bIns="45720">
            <a:spAutoFit/>
          </a:bodyPr>
          <a:lstStyle/>
          <a:p>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History of Project Management</a:t>
            </a: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2590800" y="5867400"/>
            <a:ext cx="6553200" cy="261610"/>
          </a:xfrm>
          <a:prstGeom prst="rect">
            <a:avLst/>
          </a:prstGeom>
        </p:spPr>
        <p:txBody>
          <a:bodyPr wrap="square">
            <a:spAutoFit/>
          </a:bodyPr>
          <a:lstStyle/>
          <a:p>
            <a:r>
              <a:rPr lang="en-US" sz="1100" dirty="0" smtClean="0"/>
              <a:t>http://www.youtube.com/watch?feature=player_detailpage&amp;v=C1uxCBx2-UQ</a:t>
            </a:r>
            <a:endParaRPr 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547</TotalTime>
  <Words>887</Words>
  <Application>Microsoft Office PowerPoint</Application>
  <PresentationFormat>Ekran Gösterisi (4:3)</PresentationFormat>
  <Paragraphs>296</Paragraphs>
  <Slides>49</Slides>
  <Notes>8</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49</vt:i4>
      </vt:variant>
    </vt:vector>
  </HeadingPairs>
  <TitlesOfParts>
    <vt:vector size="55" baseType="lpstr">
      <vt:lpstr>Arial</vt:lpstr>
      <vt:lpstr>Calibri</vt:lpstr>
      <vt:lpstr>Calibri Light</vt:lpstr>
      <vt:lpstr>Times New Roman</vt:lpstr>
      <vt:lpstr>Verdana</vt:lpstr>
      <vt:lpstr>Office Teması</vt:lpstr>
      <vt:lpstr>Movie-Youtube </vt:lpstr>
      <vt:lpstr>What is Project?</vt:lpstr>
      <vt:lpstr>Situational Analysis? Why Project Management</vt:lpstr>
      <vt:lpstr>Situational Analysis? Class work</vt:lpstr>
      <vt:lpstr>Why project and Why management?</vt:lpstr>
      <vt:lpstr>What is Project Management?</vt:lpstr>
      <vt:lpstr>What is project management?</vt:lpstr>
      <vt:lpstr>History of Project management?</vt:lpstr>
      <vt:lpstr>Movie-Youtube </vt:lpstr>
      <vt:lpstr>Case Study – Youtube Assignment  (Individual)</vt:lpstr>
      <vt:lpstr>History of Project Management</vt:lpstr>
      <vt:lpstr>PowerPoint Sunusu</vt:lpstr>
      <vt:lpstr>PowerPoint Sunusu</vt:lpstr>
      <vt:lpstr>History of Project Management</vt:lpstr>
      <vt:lpstr>PowerPoint Sunusu</vt:lpstr>
      <vt:lpstr>PowerPoint Sunusu</vt:lpstr>
      <vt:lpstr>History of Project Management</vt:lpstr>
      <vt:lpstr>Food for though? </vt:lpstr>
      <vt:lpstr>Situational Analysis? Project vs Program Management</vt:lpstr>
      <vt:lpstr>What is Program Management Project vs Program Management</vt:lpstr>
      <vt:lpstr>Project Management terminologies </vt:lpstr>
      <vt:lpstr>Vocabulary </vt:lpstr>
      <vt:lpstr>Movie-Youtube </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Project management terminology</vt:lpstr>
      <vt:lpstr>Class Quit - Key Terms (Knowledge Test-2) – Answer 10 terms</vt:lpstr>
      <vt:lpstr>PowerPoint Sunusu</vt:lpstr>
      <vt:lpstr>Settingup of Groups</vt:lpstr>
      <vt:lpstr>Themes of Groups</vt:lpstr>
      <vt:lpstr>Themes of Groups</vt:lpstr>
      <vt:lpstr>Project Objectives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Diploma in Project Management</dc:title>
  <dc:creator>Kabani</dc:creator>
  <cp:lastModifiedBy>muaz gultekin</cp:lastModifiedBy>
  <cp:revision>120</cp:revision>
  <cp:lastPrinted>1601-01-01T00:00:00Z</cp:lastPrinted>
  <dcterms:created xsi:type="dcterms:W3CDTF">2012-02-02T11:47:26Z</dcterms:created>
  <dcterms:modified xsi:type="dcterms:W3CDTF">2013-10-23T10:08:29Z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TC062561681033</vt:lpwstr>
  </property>
</Properties>
</file>