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Oluşturma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Buton</a:t>
            </a:r>
            <a:r>
              <a:rPr lang="en-US" dirty="0"/>
              <a:t>, </a:t>
            </a:r>
            <a:r>
              <a:rPr lang="en-US" dirty="0" err="1"/>
              <a:t>EditText</a:t>
            </a:r>
            <a:r>
              <a:rPr lang="en-US" dirty="0"/>
              <a:t>, </a:t>
            </a:r>
            <a:r>
              <a:rPr lang="en-US" dirty="0" err="1"/>
              <a:t>TextView</a:t>
            </a:r>
            <a:r>
              <a:rPr lang="en-US" dirty="0"/>
              <a:t> </a:t>
            </a:r>
            <a:r>
              <a:rPr lang="en-US" dirty="0" err="1"/>
              <a:t>Kavramları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53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1" y="2057400"/>
            <a:ext cx="3408218" cy="3408218"/>
          </a:xfrm>
        </p:spPr>
        <p:txBody>
          <a:bodyPr>
            <a:normAutofit fontScale="92500"/>
          </a:bodyPr>
          <a:lstStyle/>
          <a:p>
            <a:r>
              <a:rPr lang="en-US" dirty="0"/>
              <a:t> </a:t>
            </a:r>
            <a:r>
              <a:rPr lang="en-US" dirty="0" err="1"/>
              <a:t>Bunlardan</a:t>
            </a:r>
            <a:r>
              <a:rPr lang="en-US" dirty="0"/>
              <a:t> ilk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araçlardan</a:t>
            </a:r>
            <a:r>
              <a:rPr lang="en-US" dirty="0"/>
              <a:t> </a:t>
            </a:r>
            <a:r>
              <a:rPr lang="en-US" dirty="0" err="1"/>
              <a:t>başlayalım</a:t>
            </a:r>
            <a:r>
              <a:rPr lang="en-US" dirty="0"/>
              <a:t>. </a:t>
            </a:r>
            <a:r>
              <a:rPr lang="en-US" dirty="0" err="1"/>
              <a:t>Textview</a:t>
            </a:r>
            <a:r>
              <a:rPr lang="en-US" dirty="0"/>
              <a:t> ,</a:t>
            </a:r>
            <a:r>
              <a:rPr lang="en-US" dirty="0" err="1"/>
              <a:t>bildiğiniz</a:t>
            </a:r>
            <a:r>
              <a:rPr lang="en-US" dirty="0"/>
              <a:t> </a:t>
            </a:r>
            <a:r>
              <a:rPr lang="en-US" dirty="0" err="1"/>
              <a:t>label‘dir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 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göstermeye</a:t>
            </a:r>
            <a:r>
              <a:rPr lang="en-US" dirty="0"/>
              <a:t> </a:t>
            </a:r>
            <a:r>
              <a:rPr lang="en-US" dirty="0" err="1"/>
              <a:t>yarar</a:t>
            </a:r>
            <a:r>
              <a:rPr lang="en-US" dirty="0"/>
              <a:t>. </a:t>
            </a:r>
            <a:r>
              <a:rPr lang="en-US" dirty="0" err="1"/>
              <a:t>Edittext</a:t>
            </a:r>
            <a:r>
              <a:rPr lang="en-US" dirty="0"/>
              <a:t> 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bildiğiniz</a:t>
            </a:r>
            <a:r>
              <a:rPr lang="en-US" dirty="0"/>
              <a:t> </a:t>
            </a:r>
            <a:r>
              <a:rPr lang="en-US" dirty="0" err="1"/>
              <a:t>textbox‘tır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 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girişi</a:t>
            </a:r>
            <a:r>
              <a:rPr lang="en-US" dirty="0"/>
              <a:t> </a:t>
            </a:r>
            <a:r>
              <a:rPr lang="en-US" dirty="0" err="1"/>
              <a:t>yapmayı</a:t>
            </a:r>
            <a:r>
              <a:rPr lang="en-US" dirty="0"/>
              <a:t> </a:t>
            </a:r>
            <a:r>
              <a:rPr lang="en-US" dirty="0" err="1"/>
              <a:t>sağlar</a:t>
            </a:r>
            <a:r>
              <a:rPr lang="en-US" dirty="0"/>
              <a:t>. </a:t>
            </a:r>
            <a:r>
              <a:rPr lang="en-US" dirty="0" err="1"/>
              <a:t>Şimdi</a:t>
            </a:r>
            <a:r>
              <a:rPr lang="en-US" dirty="0"/>
              <a:t> activity_main.xml </a:t>
            </a:r>
            <a:r>
              <a:rPr lang="en-US" dirty="0" err="1"/>
              <a:t>dosyasına</a:t>
            </a:r>
            <a:r>
              <a:rPr lang="en-US" dirty="0"/>
              <a:t> </a:t>
            </a:r>
            <a:r>
              <a:rPr lang="en-US" dirty="0" err="1"/>
              <a:t>çift</a:t>
            </a:r>
            <a:r>
              <a:rPr lang="en-US" dirty="0"/>
              <a:t> </a:t>
            </a:r>
            <a:r>
              <a:rPr lang="en-US" dirty="0" err="1"/>
              <a:t>tıklayalım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soldaki</a:t>
            </a:r>
            <a:r>
              <a:rPr lang="en-US" dirty="0"/>
              <a:t> </a:t>
            </a:r>
            <a:r>
              <a:rPr lang="en-US" dirty="0" err="1"/>
              <a:t>panelde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 </a:t>
            </a:r>
            <a:r>
              <a:rPr lang="en-US" dirty="0" err="1"/>
              <a:t>textview</a:t>
            </a:r>
            <a:r>
              <a:rPr lang="en-US" dirty="0"/>
              <a:t>, </a:t>
            </a:r>
            <a:r>
              <a:rPr lang="en-US" dirty="0" err="1"/>
              <a:t>edittext</a:t>
            </a:r>
            <a:r>
              <a:rPr lang="en-US" dirty="0"/>
              <a:t> </a:t>
            </a:r>
            <a:r>
              <a:rPr lang="en-US" dirty="0" err="1"/>
              <a:t>ve</a:t>
            </a:r>
            <a:r>
              <a:rPr lang="en-US" dirty="0"/>
              <a:t> </a:t>
            </a:r>
            <a:r>
              <a:rPr lang="en-US" dirty="0" err="1"/>
              <a:t>butonekleyelim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9218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793" y="1808018"/>
            <a:ext cx="2785051" cy="4492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831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4" name="Picture 4" descr="http://www.mehmetkirazli.com/wp-content/uploads/2013/01/2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710" y="2221632"/>
            <a:ext cx="6885714" cy="227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689264" y="2221632"/>
            <a:ext cx="362296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444444"/>
                </a:solidFill>
                <a:latin typeface="tahoma" panose="020B0604030504040204" pitchFamily="34" charset="0"/>
              </a:rPr>
              <a:t>Bunları</a:t>
            </a:r>
            <a:r>
              <a:rPr lang="en-US" dirty="0" smtClean="0">
                <a:solidFill>
                  <a:srgbClr val="444444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ahoma" panose="020B0604030504040204" pitchFamily="34" charset="0"/>
              </a:rPr>
              <a:t>ekledikten</a:t>
            </a:r>
            <a:r>
              <a:rPr lang="en-US" dirty="0">
                <a:solidFill>
                  <a:srgbClr val="444444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ahoma" panose="020B0604030504040204" pitchFamily="34" charset="0"/>
              </a:rPr>
              <a:t>sonra</a:t>
            </a:r>
            <a:r>
              <a:rPr lang="en-US" dirty="0">
                <a:solidFill>
                  <a:srgbClr val="444444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ahoma" panose="020B0604030504040204" pitchFamily="34" charset="0"/>
              </a:rPr>
              <a:t>sayfanın</a:t>
            </a:r>
            <a:r>
              <a:rPr lang="en-US" dirty="0">
                <a:solidFill>
                  <a:srgbClr val="444444"/>
                </a:solidFill>
                <a:latin typeface="tahoma" panose="020B0604030504040204" pitchFamily="34" charset="0"/>
              </a:rPr>
              <a:t> alt </a:t>
            </a:r>
            <a:r>
              <a:rPr lang="en-US" dirty="0" err="1">
                <a:solidFill>
                  <a:srgbClr val="444444"/>
                </a:solidFill>
                <a:latin typeface="tahoma" panose="020B0604030504040204" pitchFamily="34" charset="0"/>
              </a:rPr>
              <a:t>tarafında</a:t>
            </a:r>
            <a:r>
              <a:rPr lang="en-US" dirty="0">
                <a:solidFill>
                  <a:srgbClr val="444444"/>
                </a:solidFill>
                <a:latin typeface="tahoma" panose="020B0604030504040204" pitchFamily="34" charset="0"/>
              </a:rPr>
              <a:t> 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</a:rPr>
              <a:t>xml</a:t>
            </a:r>
            <a:r>
              <a:rPr lang="en-US" dirty="0">
                <a:solidFill>
                  <a:srgbClr val="444444"/>
                </a:solidFill>
                <a:latin typeface="tahoma" panose="020B0604030504040204" pitchFamily="34" charset="0"/>
              </a:rPr>
              <a:t> </a:t>
            </a:r>
            <a:r>
              <a:rPr lang="en-US" dirty="0" err="1">
                <a:solidFill>
                  <a:srgbClr val="444444"/>
                </a:solidFill>
                <a:latin typeface="tahoma" panose="020B0604030504040204" pitchFamily="34" charset="0"/>
              </a:rPr>
              <a:t>kısmına</a:t>
            </a:r>
            <a:r>
              <a:rPr lang="en-US" dirty="0">
                <a:solidFill>
                  <a:srgbClr val="444444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ahoma" panose="020B0604030504040204" pitchFamily="34" charset="0"/>
              </a:rPr>
              <a:t>geçtiğinizde</a:t>
            </a:r>
            <a:r>
              <a:rPr lang="en-US" dirty="0">
                <a:solidFill>
                  <a:srgbClr val="444444"/>
                </a:solidFill>
                <a:latin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444444"/>
                </a:solidFill>
                <a:latin typeface="tahoma" panose="020B0604030504040204" pitchFamily="34" charset="0"/>
              </a:rPr>
              <a:t>sayfanızın</a:t>
            </a:r>
            <a:r>
              <a:rPr lang="en-US" dirty="0">
                <a:solidFill>
                  <a:srgbClr val="444444"/>
                </a:solidFill>
                <a:latin typeface="tahoma" panose="020B0604030504040204" pitchFamily="34" charset="0"/>
              </a:rPr>
              <a:t> xml </a:t>
            </a:r>
            <a:r>
              <a:rPr lang="en-US" dirty="0" err="1">
                <a:solidFill>
                  <a:srgbClr val="444444"/>
                </a:solidFill>
                <a:latin typeface="tahoma" panose="020B0604030504040204" pitchFamily="34" charset="0"/>
              </a:rPr>
              <a:t>kodunu</a:t>
            </a:r>
            <a:r>
              <a:rPr lang="en-US" dirty="0">
                <a:solidFill>
                  <a:srgbClr val="444444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ahoma" panose="020B0604030504040204" pitchFamily="34" charset="0"/>
              </a:rPr>
              <a:t>görebilirsiniz</a:t>
            </a:r>
            <a:r>
              <a:rPr lang="en-US" dirty="0">
                <a:solidFill>
                  <a:srgbClr val="444444"/>
                </a:solidFill>
                <a:latin typeface="tahoma" panose="020B0604030504040204" pitchFamily="34" charset="0"/>
              </a:rPr>
              <a:t>. </a:t>
            </a:r>
            <a:r>
              <a:rPr lang="en-US" dirty="0" err="1" smtClean="0">
                <a:solidFill>
                  <a:srgbClr val="444444"/>
                </a:solidFill>
                <a:latin typeface="tahoma" panose="020B0604030504040204" pitchFamily="34" charset="0"/>
              </a:rPr>
              <a:t>sadece</a:t>
            </a:r>
            <a:r>
              <a:rPr lang="en-US" dirty="0">
                <a:solidFill>
                  <a:srgbClr val="444444"/>
                </a:solidFill>
                <a:latin typeface="tahoma" panose="020B0604030504040204" pitchFamily="34" charset="0"/>
              </a:rPr>
              <a:t> </a:t>
            </a:r>
            <a:r>
              <a:rPr lang="en-US" dirty="0" err="1">
                <a:solidFill>
                  <a:srgbClr val="FF0000"/>
                </a:solidFill>
                <a:latin typeface="tahoma" panose="020B0604030504040204" pitchFamily="34" charset="0"/>
              </a:rPr>
              <a:t>buton</a:t>
            </a:r>
            <a:r>
              <a:rPr lang="en-US" dirty="0">
                <a:solidFill>
                  <a:srgbClr val="444444"/>
                </a:solidFill>
                <a:latin typeface="tahoma" panose="020B0604030504040204" pitchFamily="34" charset="0"/>
              </a:rPr>
              <a:t> </a:t>
            </a:r>
            <a:r>
              <a:rPr lang="en-US" dirty="0" err="1">
                <a:solidFill>
                  <a:srgbClr val="444444"/>
                </a:solidFill>
                <a:latin typeface="tahoma" panose="020B0604030504040204" pitchFamily="34" charset="0"/>
              </a:rPr>
              <a:t>için</a:t>
            </a:r>
            <a:r>
              <a:rPr lang="en-US" dirty="0">
                <a:solidFill>
                  <a:srgbClr val="444444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ahoma" panose="020B0604030504040204" pitchFamily="34" charset="0"/>
              </a:rPr>
              <a:t>ayarları</a:t>
            </a:r>
            <a:r>
              <a:rPr lang="en-US" dirty="0">
                <a:solidFill>
                  <a:srgbClr val="444444"/>
                </a:solidFill>
                <a:latin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444444"/>
                </a:solidFill>
                <a:latin typeface="tahoma" panose="020B0604030504040204" pitchFamily="34" charset="0"/>
              </a:rPr>
              <a:t>goruyoruz</a:t>
            </a:r>
            <a:r>
              <a:rPr lang="en-US" dirty="0" smtClean="0">
                <a:solidFill>
                  <a:srgbClr val="444444"/>
                </a:solidFill>
                <a:latin typeface="tahoma" panose="020B0604030504040204" pitchFamily="34" charset="0"/>
              </a:rPr>
              <a:t>.</a:t>
            </a:r>
          </a:p>
          <a:p>
            <a:endParaRPr lang="en-US" dirty="0">
              <a:solidFill>
                <a:srgbClr val="444444"/>
              </a:solidFill>
              <a:latin typeface="tahoma" panose="020B0604030504040204" pitchFamily="34" charset="0"/>
            </a:endParaRPr>
          </a:p>
          <a:p>
            <a:r>
              <a:rPr lang="en-US" dirty="0"/>
              <a:t>Bu </a:t>
            </a:r>
            <a:r>
              <a:rPr lang="en-US" dirty="0" err="1"/>
              <a:t>ayarları</a:t>
            </a:r>
            <a:r>
              <a:rPr lang="en-US" dirty="0"/>
              <a:t> xml </a:t>
            </a:r>
            <a:r>
              <a:rPr lang="en-US" dirty="0" err="1"/>
              <a:t>tarafında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 de </a:t>
            </a:r>
            <a:r>
              <a:rPr lang="en-US" dirty="0" err="1"/>
              <a:t>görsel</a:t>
            </a:r>
            <a:r>
              <a:rPr lang="en-US" dirty="0"/>
              <a:t> </a:t>
            </a:r>
            <a:r>
              <a:rPr lang="en-US" dirty="0" err="1"/>
              <a:t>kısımda</a:t>
            </a:r>
            <a:r>
              <a:rPr lang="en-US" dirty="0"/>
              <a:t>, </a:t>
            </a:r>
            <a:r>
              <a:rPr lang="en-US" dirty="0" err="1"/>
              <a:t>butonun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tıkladıktan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sağdaki</a:t>
            </a:r>
            <a:r>
              <a:rPr lang="en-US" dirty="0"/>
              <a:t> </a:t>
            </a:r>
            <a:r>
              <a:rPr lang="en-US" b="1" dirty="0" err="1"/>
              <a:t>properties</a:t>
            </a:r>
            <a:r>
              <a:rPr lang="en-US" dirty="0" err="1"/>
              <a:t>kısmından</a:t>
            </a:r>
            <a:r>
              <a:rPr lang="en-US" dirty="0"/>
              <a:t> da </a:t>
            </a:r>
            <a:r>
              <a:rPr lang="en-US" dirty="0" err="1"/>
              <a:t>değiştirebilirsiniz</a:t>
            </a:r>
            <a:r>
              <a:rPr lang="en-US" dirty="0"/>
              <a:t>. Bu </a:t>
            </a:r>
            <a:r>
              <a:rPr lang="en-US" dirty="0" err="1"/>
              <a:t>kısımda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ayar</a:t>
            </a:r>
            <a:r>
              <a:rPr lang="en-US" dirty="0"/>
              <a:t> </a:t>
            </a:r>
            <a:r>
              <a:rPr lang="en-US" dirty="0" err="1"/>
              <a:t>bulunmaktadır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86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2057400"/>
            <a:ext cx="3325091" cy="370955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Sayfaya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3 </a:t>
            </a:r>
            <a:r>
              <a:rPr lang="en-US" dirty="0" err="1"/>
              <a:t>aracı</a:t>
            </a:r>
            <a:r>
              <a:rPr lang="en-US" dirty="0"/>
              <a:t> </a:t>
            </a:r>
            <a:r>
              <a:rPr lang="en-US" dirty="0" err="1"/>
              <a:t>ekledikten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şunu</a:t>
            </a:r>
            <a:r>
              <a:rPr lang="en-US" dirty="0"/>
              <a:t> </a:t>
            </a:r>
            <a:r>
              <a:rPr lang="en-US" dirty="0" err="1"/>
              <a:t>yapalım</a:t>
            </a:r>
            <a:r>
              <a:rPr lang="en-US" dirty="0"/>
              <a:t>. </a:t>
            </a:r>
            <a:r>
              <a:rPr lang="en-US" dirty="0" err="1"/>
              <a:t>Butona</a:t>
            </a:r>
            <a:r>
              <a:rPr lang="en-US" dirty="0"/>
              <a:t> </a:t>
            </a:r>
            <a:r>
              <a:rPr lang="en-US" dirty="0" err="1"/>
              <a:t>tıklayınca</a:t>
            </a:r>
            <a:r>
              <a:rPr lang="en-US" dirty="0"/>
              <a:t> </a:t>
            </a:r>
            <a:r>
              <a:rPr lang="en-US" dirty="0" err="1"/>
              <a:t>edittext</a:t>
            </a:r>
            <a:r>
              <a:rPr lang="en-US" dirty="0"/>
              <a:t> </a:t>
            </a:r>
            <a:r>
              <a:rPr lang="en-US" dirty="0" err="1"/>
              <a:t>içerisine</a:t>
            </a:r>
            <a:r>
              <a:rPr lang="en-US" dirty="0"/>
              <a:t> </a:t>
            </a:r>
            <a:r>
              <a:rPr lang="en-US" dirty="0" err="1"/>
              <a:t>yazdığımızı</a:t>
            </a:r>
            <a:r>
              <a:rPr lang="en-US" dirty="0"/>
              <a:t> </a:t>
            </a:r>
            <a:r>
              <a:rPr lang="en-US" dirty="0" err="1"/>
              <a:t>textviewiçerisinde</a:t>
            </a:r>
            <a:r>
              <a:rPr lang="en-US" dirty="0"/>
              <a:t> </a:t>
            </a:r>
            <a:r>
              <a:rPr lang="en-US" dirty="0" err="1"/>
              <a:t>göstersin</a:t>
            </a:r>
            <a:r>
              <a:rPr lang="en-US" dirty="0"/>
              <a:t>. </a:t>
            </a:r>
            <a:r>
              <a:rPr lang="en-US" dirty="0" err="1"/>
              <a:t>Bunları</a:t>
            </a:r>
            <a:r>
              <a:rPr lang="en-US" dirty="0"/>
              <a:t> </a:t>
            </a:r>
            <a:r>
              <a:rPr lang="en-US" dirty="0" err="1"/>
              <a:t>yaptıktan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butona</a:t>
            </a:r>
            <a:r>
              <a:rPr lang="en-US" dirty="0"/>
              <a:t> </a:t>
            </a:r>
            <a:r>
              <a:rPr lang="en-US" dirty="0" err="1"/>
              <a:t>tıklandığında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sayfaya</a:t>
            </a:r>
            <a:r>
              <a:rPr lang="en-US" dirty="0"/>
              <a:t> </a:t>
            </a:r>
            <a:r>
              <a:rPr lang="en-US" dirty="0" err="1"/>
              <a:t>geçmesini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sayfada</a:t>
            </a:r>
            <a:r>
              <a:rPr lang="en-US" dirty="0"/>
              <a:t> </a:t>
            </a:r>
            <a:r>
              <a:rPr lang="en-US" dirty="0" err="1"/>
              <a:t>hiçbir</a:t>
            </a:r>
            <a:r>
              <a:rPr lang="en-US" dirty="0"/>
              <a:t> </a:t>
            </a:r>
            <a:r>
              <a:rPr lang="en-US" dirty="0" err="1"/>
              <a:t>şey</a:t>
            </a:r>
            <a:r>
              <a:rPr lang="en-US" dirty="0"/>
              <a:t> </a:t>
            </a:r>
            <a:r>
              <a:rPr lang="en-US" dirty="0" err="1"/>
              <a:t>olmadığı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boş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açılmasını</a:t>
            </a:r>
            <a:r>
              <a:rPr lang="en-US" dirty="0"/>
              <a:t> </a:t>
            </a:r>
            <a:r>
              <a:rPr lang="en-US" dirty="0" err="1"/>
              <a:t>yapacağız</a:t>
            </a:r>
            <a:r>
              <a:rPr lang="en-US" dirty="0"/>
              <a:t>. </a:t>
            </a:r>
            <a:r>
              <a:rPr lang="en-US" dirty="0" err="1"/>
              <a:t>Şimdi</a:t>
            </a:r>
            <a:r>
              <a:rPr lang="en-US" dirty="0"/>
              <a:t> MainActivity.java </a:t>
            </a:r>
            <a:r>
              <a:rPr lang="en-US" dirty="0" err="1"/>
              <a:t>dosyasına</a:t>
            </a:r>
            <a:r>
              <a:rPr lang="en-US" dirty="0"/>
              <a:t> </a:t>
            </a:r>
            <a:r>
              <a:rPr lang="en-US" dirty="0" err="1"/>
              <a:t>çift</a:t>
            </a:r>
            <a:r>
              <a:rPr lang="en-US" dirty="0"/>
              <a:t> </a:t>
            </a:r>
            <a:r>
              <a:rPr lang="en-US" dirty="0" err="1"/>
              <a:t>tıklayalım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kodlarımızı</a:t>
            </a:r>
            <a:r>
              <a:rPr lang="en-US" dirty="0"/>
              <a:t> </a:t>
            </a:r>
            <a:r>
              <a:rPr lang="en-US" dirty="0" err="1"/>
              <a:t>yazalım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11266" name="Picture 2" descr="http://www.mehmetkirazli.com/wp-content/uploads/2013/01/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865" y="2057400"/>
            <a:ext cx="6653292" cy="423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479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://www.mehmetkirazli.com/wp-content/uploads/2013/01/22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013" y="2057400"/>
            <a:ext cx="4636637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34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256309"/>
            <a:ext cx="9875520" cy="1356360"/>
          </a:xfrm>
        </p:spPr>
        <p:txBody>
          <a:bodyPr/>
          <a:lstStyle/>
          <a:p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Oluşturma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Buton</a:t>
            </a:r>
            <a:r>
              <a:rPr lang="en-US" dirty="0"/>
              <a:t>, </a:t>
            </a:r>
            <a:r>
              <a:rPr lang="en-US" dirty="0" err="1"/>
              <a:t>EditText</a:t>
            </a:r>
            <a:r>
              <a:rPr lang="en-US" dirty="0"/>
              <a:t>, </a:t>
            </a:r>
            <a:r>
              <a:rPr lang="en-US" dirty="0" err="1"/>
              <a:t>TextView</a:t>
            </a:r>
            <a:r>
              <a:rPr lang="en-US" dirty="0"/>
              <a:t> </a:t>
            </a:r>
            <a:r>
              <a:rPr lang="en-US" dirty="0" err="1"/>
              <a:t>Kavramları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2057400"/>
            <a:ext cx="4177145" cy="3647209"/>
          </a:xfrm>
        </p:spPr>
        <p:txBody>
          <a:bodyPr/>
          <a:lstStyle/>
          <a:p>
            <a:r>
              <a:rPr lang="en-US" dirty="0" err="1" smtClean="0"/>
              <a:t>Uygulamamıza</a:t>
            </a:r>
            <a:r>
              <a:rPr lang="en-US" dirty="0" smtClean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eklediğimizde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java </a:t>
            </a:r>
            <a:r>
              <a:rPr lang="en-US" dirty="0" err="1"/>
              <a:t>sınıfı</a:t>
            </a:r>
            <a:r>
              <a:rPr lang="en-US" dirty="0"/>
              <a:t> da </a:t>
            </a:r>
            <a:r>
              <a:rPr lang="en-US" dirty="0" err="1"/>
              <a:t>oluşturmamız</a:t>
            </a:r>
            <a:r>
              <a:rPr lang="en-US" dirty="0"/>
              <a:t> </a:t>
            </a:r>
            <a:r>
              <a:rPr lang="en-US" dirty="0" err="1"/>
              <a:t>gerekiyordu</a:t>
            </a:r>
            <a:r>
              <a:rPr lang="en-US" dirty="0"/>
              <a:t>. </a:t>
            </a:r>
            <a:r>
              <a:rPr lang="en-US" dirty="0" err="1"/>
              <a:t>Şimdi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ekleyelim</a:t>
            </a:r>
            <a:r>
              <a:rPr lang="en-US" dirty="0"/>
              <a:t>. </a:t>
            </a:r>
            <a:r>
              <a:rPr lang="en-US" dirty="0" err="1"/>
              <a:t>Bunun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 layout </a:t>
            </a:r>
            <a:r>
              <a:rPr lang="en-US" dirty="0" err="1"/>
              <a:t>klasörüne</a:t>
            </a:r>
            <a:r>
              <a:rPr lang="en-US" dirty="0"/>
              <a:t> </a:t>
            </a:r>
            <a:r>
              <a:rPr lang="en-US" dirty="0" err="1"/>
              <a:t>sağ</a:t>
            </a:r>
            <a:r>
              <a:rPr lang="en-US" dirty="0"/>
              <a:t> </a:t>
            </a:r>
            <a:r>
              <a:rPr lang="en-US" dirty="0" err="1"/>
              <a:t>tıklayıp</a:t>
            </a:r>
            <a:r>
              <a:rPr lang="en-US" dirty="0"/>
              <a:t> </a:t>
            </a:r>
            <a:r>
              <a:rPr lang="en-US" b="1" dirty="0"/>
              <a:t>New-Other-Android-Android</a:t>
            </a:r>
            <a:r>
              <a:rPr lang="en-US" dirty="0"/>
              <a:t> </a:t>
            </a:r>
            <a:r>
              <a:rPr lang="en-US" b="1" dirty="0"/>
              <a:t>XML File</a:t>
            </a:r>
            <a:r>
              <a:rPr lang="en-US" dirty="0"/>
              <a:t> </a:t>
            </a:r>
            <a:r>
              <a:rPr lang="en-US" dirty="0" err="1"/>
              <a:t>seçeneğine</a:t>
            </a:r>
            <a:r>
              <a:rPr lang="en-US" dirty="0"/>
              <a:t> </a:t>
            </a:r>
            <a:r>
              <a:rPr lang="en-US" dirty="0" err="1"/>
              <a:t>tıklıyoruz</a:t>
            </a:r>
            <a:r>
              <a:rPr lang="en-US" dirty="0"/>
              <a:t>. Bu </a:t>
            </a:r>
            <a:r>
              <a:rPr lang="en-US" dirty="0" err="1"/>
              <a:t>kısmı</a:t>
            </a:r>
            <a:r>
              <a:rPr lang="en-US" dirty="0"/>
              <a:t> </a:t>
            </a:r>
            <a:r>
              <a:rPr lang="en-US" dirty="0" err="1"/>
              <a:t>aşağıda</a:t>
            </a:r>
            <a:r>
              <a:rPr lang="en-US" dirty="0"/>
              <a:t> </a:t>
            </a:r>
            <a:r>
              <a:rPr lang="en-US" dirty="0" err="1"/>
              <a:t>görebilirsiniz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746" y="1612669"/>
            <a:ext cx="4956753" cy="470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0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2057400"/>
            <a:ext cx="3034145" cy="4038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Next </a:t>
            </a:r>
            <a:r>
              <a:rPr lang="en-US" dirty="0" err="1"/>
              <a:t>dedikten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sayfamıza</a:t>
            </a:r>
            <a:r>
              <a:rPr lang="en-US" dirty="0"/>
              <a:t> </a:t>
            </a:r>
            <a:r>
              <a:rPr lang="en-US" dirty="0" err="1"/>
              <a:t>isim</a:t>
            </a:r>
            <a:r>
              <a:rPr lang="en-US" dirty="0"/>
              <a:t> </a:t>
            </a:r>
            <a:r>
              <a:rPr lang="en-US" dirty="0" err="1"/>
              <a:t>vermemiz</a:t>
            </a:r>
            <a:r>
              <a:rPr lang="en-US" dirty="0"/>
              <a:t> </a:t>
            </a:r>
            <a:r>
              <a:rPr lang="en-US" dirty="0" err="1"/>
              <a:t>gerekiyor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Tipimizi</a:t>
            </a:r>
            <a:r>
              <a:rPr lang="en-US" dirty="0"/>
              <a:t> layout 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ayarlıyoruz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isim</a:t>
            </a:r>
            <a:r>
              <a:rPr lang="en-US" dirty="0"/>
              <a:t> </a:t>
            </a:r>
            <a:r>
              <a:rPr lang="en-US" dirty="0" err="1"/>
              <a:t>verdikten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 Finish </a:t>
            </a:r>
            <a:r>
              <a:rPr lang="en-US" dirty="0" err="1"/>
              <a:t>diyerek</a:t>
            </a:r>
            <a:r>
              <a:rPr lang="en-US" dirty="0"/>
              <a:t> </a:t>
            </a:r>
            <a:r>
              <a:rPr lang="en-US" dirty="0" err="1"/>
              <a:t>kapatıyoruz</a:t>
            </a:r>
            <a:r>
              <a:rPr lang="en-US" dirty="0"/>
              <a:t>. Bu </a:t>
            </a:r>
            <a:r>
              <a:rPr lang="en-US" dirty="0" err="1"/>
              <a:t>işlemi</a:t>
            </a:r>
            <a:r>
              <a:rPr lang="en-US" dirty="0"/>
              <a:t> </a:t>
            </a:r>
            <a:r>
              <a:rPr lang="en-US" dirty="0" err="1"/>
              <a:t>yaptıktan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 </a:t>
            </a:r>
            <a:r>
              <a:rPr lang="en-US" b="1" dirty="0"/>
              <a:t>layout</a:t>
            </a:r>
            <a:r>
              <a:rPr lang="en-US" dirty="0"/>
              <a:t> </a:t>
            </a:r>
            <a:r>
              <a:rPr lang="en-US" dirty="0" err="1"/>
              <a:t>klasörünün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 </a:t>
            </a:r>
            <a:r>
              <a:rPr lang="en-US" b="1" dirty="0"/>
              <a:t>digersayfa.xml</a:t>
            </a:r>
            <a:r>
              <a:rPr lang="en-US" dirty="0"/>
              <a:t> </a:t>
            </a:r>
            <a:r>
              <a:rPr lang="en-US" dirty="0" err="1"/>
              <a:t>adında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eklendiğini</a:t>
            </a:r>
            <a:r>
              <a:rPr lang="en-US" dirty="0"/>
              <a:t> </a:t>
            </a:r>
            <a:r>
              <a:rPr lang="en-US" dirty="0" err="1"/>
              <a:t>göreceksiniz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2050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275" y="2131523"/>
            <a:ext cx="4083916" cy="443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86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2057400"/>
            <a:ext cx="4010891" cy="4038600"/>
          </a:xfrm>
        </p:spPr>
        <p:txBody>
          <a:bodyPr/>
          <a:lstStyle/>
          <a:p>
            <a:r>
              <a:rPr lang="en-US" dirty="0"/>
              <a:t>Bu </a:t>
            </a:r>
            <a:r>
              <a:rPr lang="en-US" dirty="0" err="1"/>
              <a:t>işlemi</a:t>
            </a:r>
            <a:r>
              <a:rPr lang="en-US" dirty="0"/>
              <a:t> </a:t>
            </a:r>
            <a:r>
              <a:rPr lang="en-US" dirty="0" err="1"/>
              <a:t>yaptıktan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şimdi</a:t>
            </a:r>
            <a:r>
              <a:rPr lang="en-US" dirty="0"/>
              <a:t> de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sayfanın</a:t>
            </a:r>
            <a:r>
              <a:rPr lang="en-US" dirty="0"/>
              <a:t> </a:t>
            </a:r>
            <a:r>
              <a:rPr lang="en-US" dirty="0" err="1"/>
              <a:t>kontrollerinin</a:t>
            </a:r>
            <a:r>
              <a:rPr lang="en-US" dirty="0"/>
              <a:t> </a:t>
            </a:r>
            <a:r>
              <a:rPr lang="en-US" dirty="0" err="1"/>
              <a:t>yapılacağı</a:t>
            </a:r>
            <a:r>
              <a:rPr lang="en-US" dirty="0"/>
              <a:t> java </a:t>
            </a:r>
            <a:r>
              <a:rPr lang="en-US" dirty="0" err="1"/>
              <a:t>dosyasını</a:t>
            </a:r>
            <a:r>
              <a:rPr lang="en-US" dirty="0"/>
              <a:t> </a:t>
            </a:r>
            <a:r>
              <a:rPr lang="en-US" dirty="0" err="1"/>
              <a:t>oluşturmamız</a:t>
            </a:r>
            <a:r>
              <a:rPr lang="en-US" dirty="0"/>
              <a:t> </a:t>
            </a:r>
            <a:r>
              <a:rPr lang="en-US" dirty="0" err="1"/>
              <a:t>gerekiyor</a:t>
            </a:r>
            <a:r>
              <a:rPr lang="en-US" dirty="0"/>
              <a:t>. </a:t>
            </a:r>
            <a:r>
              <a:rPr lang="en-US" dirty="0" err="1"/>
              <a:t>Bunun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de </a:t>
            </a:r>
            <a:r>
              <a:rPr lang="en-US" b="1" dirty="0" err="1"/>
              <a:t>src</a:t>
            </a:r>
            <a:r>
              <a:rPr lang="en-US" dirty="0"/>
              <a:t> 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ismine</a:t>
            </a:r>
            <a:r>
              <a:rPr lang="en-US" dirty="0"/>
              <a:t> </a:t>
            </a:r>
            <a:r>
              <a:rPr lang="en-US" dirty="0" err="1"/>
              <a:t>sağ</a:t>
            </a:r>
            <a:r>
              <a:rPr lang="en-US" dirty="0"/>
              <a:t> </a:t>
            </a:r>
            <a:r>
              <a:rPr lang="en-US" dirty="0" err="1"/>
              <a:t>tıkladıktan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 </a:t>
            </a:r>
            <a:r>
              <a:rPr lang="en-US" b="1" dirty="0"/>
              <a:t>New-Class</a:t>
            </a:r>
            <a:r>
              <a:rPr lang="en-US" dirty="0"/>
              <a:t> </a:t>
            </a:r>
            <a:r>
              <a:rPr lang="en-US" dirty="0" err="1"/>
              <a:t>dememiz</a:t>
            </a:r>
            <a:r>
              <a:rPr lang="en-US" dirty="0"/>
              <a:t> </a:t>
            </a:r>
            <a:r>
              <a:rPr lang="en-US" dirty="0" err="1"/>
              <a:t>gerekiyor</a:t>
            </a:r>
            <a:r>
              <a:rPr lang="en-US" dirty="0"/>
              <a:t>. </a:t>
            </a:r>
            <a:r>
              <a:rPr lang="en-US" dirty="0" err="1"/>
              <a:t>Sınıfımıza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isim</a:t>
            </a:r>
            <a:r>
              <a:rPr lang="en-US" dirty="0"/>
              <a:t> </a:t>
            </a:r>
            <a:r>
              <a:rPr lang="en-US" dirty="0" err="1"/>
              <a:t>veriyoruz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 Finish </a:t>
            </a:r>
            <a:r>
              <a:rPr lang="en-US" dirty="0" err="1"/>
              <a:t>diyerek</a:t>
            </a:r>
            <a:r>
              <a:rPr lang="en-US" dirty="0"/>
              <a:t> </a:t>
            </a:r>
            <a:r>
              <a:rPr lang="en-US" dirty="0" err="1"/>
              <a:t>sınıfı</a:t>
            </a:r>
            <a:r>
              <a:rPr lang="en-US" dirty="0"/>
              <a:t> da </a:t>
            </a:r>
            <a:r>
              <a:rPr lang="en-US" dirty="0" err="1"/>
              <a:t>ekliyoruz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3074" name="Picture 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892" y="1965959"/>
            <a:ext cx="4250171" cy="501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73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1" y="2057400"/>
            <a:ext cx="2763982" cy="2992582"/>
          </a:xfrm>
        </p:spPr>
        <p:txBody>
          <a:bodyPr/>
          <a:lstStyle/>
          <a:p>
            <a:r>
              <a:rPr lang="en-US" dirty="0"/>
              <a:t>Bu </a:t>
            </a:r>
            <a:r>
              <a:rPr lang="en-US" dirty="0" err="1"/>
              <a:t>işlemleri</a:t>
            </a:r>
            <a:r>
              <a:rPr lang="en-US" dirty="0"/>
              <a:t> de </a:t>
            </a:r>
            <a:r>
              <a:rPr lang="en-US" dirty="0" err="1"/>
              <a:t>yaptıktan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 Project Explorer </a:t>
            </a:r>
            <a:r>
              <a:rPr lang="en-US" dirty="0" err="1"/>
              <a:t>kısmında</a:t>
            </a:r>
            <a:r>
              <a:rPr lang="en-US" dirty="0"/>
              <a:t> son </a:t>
            </a:r>
            <a:r>
              <a:rPr lang="en-US" dirty="0" err="1"/>
              <a:t>görüntümüz</a:t>
            </a:r>
            <a:r>
              <a:rPr lang="en-US" dirty="0"/>
              <a:t>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olacaktır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4098" name="Picture 2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557" y="2057400"/>
            <a:ext cx="2494107" cy="509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861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85355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5649" y="1454727"/>
            <a:ext cx="9872871" cy="623455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yapmamız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 DigerActivity.java </a:t>
            </a:r>
            <a:r>
              <a:rPr lang="en-US" dirty="0" err="1"/>
              <a:t>dosyasını</a:t>
            </a:r>
            <a:r>
              <a:rPr lang="en-US" dirty="0"/>
              <a:t>, digersayfa.xml </a:t>
            </a:r>
            <a:r>
              <a:rPr lang="en-US" dirty="0" err="1"/>
              <a:t>dosyasına</a:t>
            </a:r>
            <a:r>
              <a:rPr lang="en-US" dirty="0"/>
              <a:t> </a:t>
            </a:r>
            <a:r>
              <a:rPr lang="en-US" dirty="0" err="1"/>
              <a:t>bağlamak</a:t>
            </a:r>
            <a:r>
              <a:rPr lang="en-US" dirty="0"/>
              <a:t>. </a:t>
            </a:r>
            <a:r>
              <a:rPr lang="en-US" dirty="0" err="1"/>
              <a:t>Bunun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 DigerActivity.java </a:t>
            </a:r>
            <a:r>
              <a:rPr lang="en-US" dirty="0" err="1"/>
              <a:t>dosyasına</a:t>
            </a:r>
            <a:r>
              <a:rPr lang="en-US" dirty="0"/>
              <a:t> </a:t>
            </a:r>
            <a:r>
              <a:rPr lang="en-US" dirty="0" err="1"/>
              <a:t>çift</a:t>
            </a:r>
            <a:r>
              <a:rPr lang="en-US" dirty="0"/>
              <a:t> </a:t>
            </a:r>
            <a:r>
              <a:rPr lang="en-US" dirty="0" err="1"/>
              <a:t>tıklıyoruz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karşımıza</a:t>
            </a:r>
            <a:r>
              <a:rPr lang="en-US" dirty="0"/>
              <a:t>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gelecektir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5122" name="Picture 2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57" y="2988684"/>
            <a:ext cx="4431236" cy="1905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39" y="2988684"/>
            <a:ext cx="4892448" cy="1905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209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1" y="2057400"/>
            <a:ext cx="3470564" cy="356408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Ayrıca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sınıfa</a:t>
            </a:r>
            <a:r>
              <a:rPr lang="en-US" dirty="0"/>
              <a:t> </a:t>
            </a:r>
            <a:r>
              <a:rPr lang="en-US" dirty="0" err="1"/>
              <a:t>onCreate</a:t>
            </a:r>
            <a:r>
              <a:rPr lang="en-US" dirty="0"/>
              <a:t>() </a:t>
            </a:r>
            <a:r>
              <a:rPr lang="en-US" dirty="0" err="1"/>
              <a:t>metodunu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 </a:t>
            </a:r>
            <a:r>
              <a:rPr lang="en-US" dirty="0" err="1"/>
              <a:t>setContentView</a:t>
            </a:r>
            <a:r>
              <a:rPr lang="en-US" dirty="0"/>
              <a:t> </a:t>
            </a:r>
            <a:r>
              <a:rPr lang="en-US" dirty="0" err="1"/>
              <a:t>metodunu</a:t>
            </a:r>
            <a:r>
              <a:rPr lang="en-US" dirty="0"/>
              <a:t> </a:t>
            </a:r>
            <a:r>
              <a:rPr lang="en-US" dirty="0" err="1"/>
              <a:t>eklememiz</a:t>
            </a:r>
            <a:r>
              <a:rPr lang="en-US" dirty="0"/>
              <a:t> </a:t>
            </a:r>
            <a:r>
              <a:rPr lang="en-US" dirty="0" err="1"/>
              <a:t>gerekiyor</a:t>
            </a:r>
            <a:r>
              <a:rPr lang="en-US" dirty="0"/>
              <a:t>. </a:t>
            </a:r>
            <a:r>
              <a:rPr lang="en-US" dirty="0" err="1"/>
              <a:t>Bunun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de </a:t>
            </a:r>
            <a:r>
              <a:rPr lang="en-US" dirty="0" err="1"/>
              <a:t>yukarıdaki</a:t>
            </a:r>
            <a:r>
              <a:rPr lang="en-US" dirty="0"/>
              <a:t> </a:t>
            </a:r>
            <a:r>
              <a:rPr lang="en-US" dirty="0" err="1"/>
              <a:t>menüden</a:t>
            </a:r>
            <a:r>
              <a:rPr lang="en-US" dirty="0"/>
              <a:t> </a:t>
            </a:r>
            <a:r>
              <a:rPr lang="en-US" b="1" dirty="0"/>
              <a:t>Source-Override/Implements</a:t>
            </a:r>
            <a:r>
              <a:rPr lang="en-US" dirty="0"/>
              <a:t> </a:t>
            </a:r>
            <a:r>
              <a:rPr lang="en-US" b="1" dirty="0"/>
              <a:t>Methods…</a:t>
            </a:r>
            <a:r>
              <a:rPr lang="en-US" dirty="0"/>
              <a:t> </a:t>
            </a:r>
            <a:r>
              <a:rPr lang="en-US" dirty="0" err="1"/>
              <a:t>seçeneğine</a:t>
            </a:r>
            <a:r>
              <a:rPr lang="en-US" dirty="0"/>
              <a:t> </a:t>
            </a:r>
            <a:r>
              <a:rPr lang="en-US" dirty="0" err="1"/>
              <a:t>tıklıyoruz</a:t>
            </a:r>
            <a:r>
              <a:rPr lang="en-US" dirty="0"/>
              <a:t>. </a:t>
            </a:r>
            <a:r>
              <a:rPr lang="en-US" dirty="0" err="1"/>
              <a:t>Karşımıza</a:t>
            </a:r>
            <a:r>
              <a:rPr lang="en-US" dirty="0"/>
              <a:t>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ekran</a:t>
            </a:r>
            <a:r>
              <a:rPr lang="en-US" dirty="0"/>
              <a:t> </a:t>
            </a:r>
            <a:r>
              <a:rPr lang="en-US" dirty="0" err="1"/>
              <a:t>gelecektir</a:t>
            </a:r>
            <a:r>
              <a:rPr lang="en-US" dirty="0"/>
              <a:t>. </a:t>
            </a:r>
            <a:r>
              <a:rPr lang="en-US" dirty="0" err="1"/>
              <a:t>Buradan</a:t>
            </a:r>
            <a:r>
              <a:rPr lang="en-US" dirty="0"/>
              <a:t> </a:t>
            </a:r>
            <a:r>
              <a:rPr lang="en-US" dirty="0" err="1"/>
              <a:t>onCreate</a:t>
            </a:r>
            <a:r>
              <a:rPr lang="en-US" dirty="0"/>
              <a:t>() </a:t>
            </a:r>
            <a:r>
              <a:rPr lang="en-US" dirty="0" err="1"/>
              <a:t>metodunu</a:t>
            </a:r>
            <a:r>
              <a:rPr lang="en-US" dirty="0"/>
              <a:t> </a:t>
            </a:r>
            <a:r>
              <a:rPr lang="en-US" dirty="0" err="1"/>
              <a:t>seçiyoruz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projemize</a:t>
            </a:r>
            <a:r>
              <a:rPr lang="en-US" dirty="0"/>
              <a:t> </a:t>
            </a:r>
            <a:r>
              <a:rPr lang="en-US" dirty="0" err="1"/>
              <a:t>ekliyoruz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6146" name="Picture 2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520" y="2057400"/>
            <a:ext cx="5289261" cy="465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807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 </a:t>
            </a:r>
            <a:r>
              <a:rPr lang="en-US" dirty="0" err="1"/>
              <a:t>metodu</a:t>
            </a:r>
            <a:r>
              <a:rPr lang="en-US" dirty="0"/>
              <a:t> da </a:t>
            </a:r>
            <a:r>
              <a:rPr lang="en-US" dirty="0" err="1"/>
              <a:t>ekledikten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kodumuzun</a:t>
            </a:r>
            <a:r>
              <a:rPr lang="en-US" dirty="0"/>
              <a:t> son </a:t>
            </a:r>
            <a:r>
              <a:rPr lang="en-US" dirty="0" err="1"/>
              <a:t>hali</a:t>
            </a:r>
            <a:r>
              <a:rPr lang="en-US" dirty="0"/>
              <a:t>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olacaktır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7170" name="Picture 2" descr="http://www.mehmetkirazli.com/wp-content/uploads/2013/01/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633" y="2571027"/>
            <a:ext cx="4867275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50718" y="5380686"/>
            <a:ext cx="11523518" cy="146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53958" rIns="0" bIns="5395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200" dirty="0" err="1">
                <a:solidFill>
                  <a:schemeClr val="accent1"/>
                </a:solidFill>
              </a:rPr>
              <a:t>Burada</a:t>
            </a:r>
            <a:r>
              <a:rPr lang="en-US" altLang="en-US" sz="2200" dirty="0">
                <a:solidFill>
                  <a:schemeClr val="accent1"/>
                </a:solidFill>
              </a:rPr>
              <a:t> </a:t>
            </a:r>
            <a:r>
              <a:rPr lang="en-US" altLang="en-US" sz="2200" dirty="0" err="1">
                <a:solidFill>
                  <a:schemeClr val="accent1"/>
                </a:solidFill>
              </a:rPr>
              <a:t>eksik</a:t>
            </a:r>
            <a:r>
              <a:rPr lang="en-US" altLang="en-US" sz="2200" dirty="0">
                <a:solidFill>
                  <a:schemeClr val="accent1"/>
                </a:solidFill>
              </a:rPr>
              <a:t> </a:t>
            </a:r>
            <a:r>
              <a:rPr lang="en-US" altLang="en-US" sz="2200" dirty="0" err="1">
                <a:solidFill>
                  <a:schemeClr val="accent1"/>
                </a:solidFill>
              </a:rPr>
              <a:t>bir</a:t>
            </a:r>
            <a:r>
              <a:rPr lang="en-US" altLang="en-US" sz="2200" dirty="0">
                <a:solidFill>
                  <a:schemeClr val="accent1"/>
                </a:solidFill>
              </a:rPr>
              <a:t> </a:t>
            </a:r>
            <a:r>
              <a:rPr lang="en-US" altLang="en-US" sz="2200" dirty="0" err="1">
                <a:solidFill>
                  <a:schemeClr val="accent1"/>
                </a:solidFill>
              </a:rPr>
              <a:t>şey</a:t>
            </a:r>
            <a:r>
              <a:rPr lang="en-US" altLang="en-US" sz="2200" dirty="0">
                <a:solidFill>
                  <a:schemeClr val="accent1"/>
                </a:solidFill>
              </a:rPr>
              <a:t> var. O da </a:t>
            </a:r>
            <a:r>
              <a:rPr lang="en-US" altLang="en-US" sz="2200" dirty="0" err="1">
                <a:solidFill>
                  <a:schemeClr val="accent1"/>
                </a:solidFill>
              </a:rPr>
              <a:t>setContentView</a:t>
            </a:r>
            <a:r>
              <a:rPr lang="en-US" altLang="en-US" sz="2200" dirty="0">
                <a:solidFill>
                  <a:schemeClr val="accent1"/>
                </a:solidFill>
              </a:rPr>
              <a:t> </a:t>
            </a:r>
            <a:r>
              <a:rPr lang="en-US" altLang="en-US" sz="2200" dirty="0" err="1">
                <a:solidFill>
                  <a:schemeClr val="accent1"/>
                </a:solidFill>
              </a:rPr>
              <a:t>metodu</a:t>
            </a:r>
            <a:r>
              <a:rPr lang="en-US" altLang="en-US" sz="2200" dirty="0">
                <a:solidFill>
                  <a:schemeClr val="accent1"/>
                </a:solidFill>
              </a:rPr>
              <a:t>. Bu </a:t>
            </a:r>
            <a:r>
              <a:rPr lang="en-US" altLang="en-US" sz="2200" dirty="0" err="1">
                <a:solidFill>
                  <a:schemeClr val="accent1"/>
                </a:solidFill>
              </a:rPr>
              <a:t>metod</a:t>
            </a:r>
            <a:r>
              <a:rPr lang="en-US" altLang="en-US" sz="2200" dirty="0">
                <a:solidFill>
                  <a:schemeClr val="accent1"/>
                </a:solidFill>
              </a:rPr>
              <a:t> </a:t>
            </a:r>
            <a:r>
              <a:rPr lang="en-US" altLang="en-US" sz="2200" dirty="0" err="1">
                <a:solidFill>
                  <a:schemeClr val="accent1"/>
                </a:solidFill>
              </a:rPr>
              <a:t>ile</a:t>
            </a:r>
            <a:r>
              <a:rPr lang="en-US" altLang="en-US" sz="2200" dirty="0">
                <a:solidFill>
                  <a:schemeClr val="accent1"/>
                </a:solidFill>
              </a:rPr>
              <a:t> </a:t>
            </a:r>
            <a:r>
              <a:rPr lang="en-US" altLang="en-US" sz="2200" dirty="0" err="1">
                <a:solidFill>
                  <a:schemeClr val="accent1"/>
                </a:solidFill>
              </a:rPr>
              <a:t>sınıfımızı</a:t>
            </a:r>
            <a:r>
              <a:rPr lang="en-US" altLang="en-US" sz="2200" dirty="0">
                <a:solidFill>
                  <a:schemeClr val="accent1"/>
                </a:solidFill>
              </a:rPr>
              <a:t>, </a:t>
            </a:r>
            <a:r>
              <a:rPr lang="en-US" altLang="en-US" sz="2200" dirty="0" err="1">
                <a:solidFill>
                  <a:schemeClr val="accent1"/>
                </a:solidFill>
              </a:rPr>
              <a:t>sayfamızın</a:t>
            </a:r>
            <a:r>
              <a:rPr lang="en-US" altLang="en-US" sz="2200" dirty="0">
                <a:solidFill>
                  <a:schemeClr val="accent1"/>
                </a:solidFill>
              </a:rPr>
              <a:t> </a:t>
            </a:r>
            <a:r>
              <a:rPr lang="en-US" altLang="en-US" sz="2200" dirty="0" err="1">
                <a:solidFill>
                  <a:schemeClr val="accent1"/>
                </a:solidFill>
              </a:rPr>
              <a:t>olduğu</a:t>
            </a:r>
            <a:r>
              <a:rPr lang="en-US" altLang="en-US" sz="2200" dirty="0">
                <a:solidFill>
                  <a:schemeClr val="accent1"/>
                </a:solidFill>
              </a:rPr>
              <a:t> </a:t>
            </a:r>
            <a:r>
              <a:rPr lang="en-US" altLang="en-US" sz="2200" dirty="0" err="1">
                <a:solidFill>
                  <a:schemeClr val="accent1"/>
                </a:solidFill>
              </a:rPr>
              <a:t>xmldosyasına</a:t>
            </a:r>
            <a:r>
              <a:rPr lang="en-US" altLang="en-US" sz="2200" dirty="0">
                <a:solidFill>
                  <a:schemeClr val="accent1"/>
                </a:solidFill>
              </a:rPr>
              <a:t> </a:t>
            </a:r>
            <a:r>
              <a:rPr lang="en-US" altLang="en-US" sz="2200" dirty="0" err="1">
                <a:solidFill>
                  <a:schemeClr val="accent1"/>
                </a:solidFill>
              </a:rPr>
              <a:t>bağlayacağız</a:t>
            </a:r>
            <a:r>
              <a:rPr lang="en-US" altLang="en-US" sz="2200" dirty="0">
                <a:solidFill>
                  <a:schemeClr val="accent1"/>
                </a:solidFill>
              </a:rPr>
              <a:t>. </a:t>
            </a:r>
            <a:r>
              <a:rPr lang="en-US" altLang="en-US" sz="2200" dirty="0" err="1">
                <a:solidFill>
                  <a:schemeClr val="accent1"/>
                </a:solidFill>
              </a:rPr>
              <a:t>Bunun</a:t>
            </a:r>
            <a:r>
              <a:rPr lang="en-US" altLang="en-US" sz="2200" dirty="0">
                <a:solidFill>
                  <a:schemeClr val="accent1"/>
                </a:solidFill>
              </a:rPr>
              <a:t> </a:t>
            </a:r>
            <a:r>
              <a:rPr lang="en-US" altLang="en-US" sz="2200" dirty="0" err="1">
                <a:solidFill>
                  <a:schemeClr val="accent1"/>
                </a:solidFill>
              </a:rPr>
              <a:t>için</a:t>
            </a:r>
            <a:r>
              <a:rPr lang="en-US" altLang="en-US" sz="2200" dirty="0">
                <a:solidFill>
                  <a:schemeClr val="accent1"/>
                </a:solidFill>
              </a:rPr>
              <a:t> </a:t>
            </a:r>
            <a:r>
              <a:rPr lang="en-US" altLang="en-US" sz="2200" dirty="0" err="1">
                <a:solidFill>
                  <a:schemeClr val="accent1"/>
                </a:solidFill>
              </a:rPr>
              <a:t>super.onCreate</a:t>
            </a:r>
            <a:r>
              <a:rPr lang="en-US" altLang="en-US" sz="2200" dirty="0">
                <a:solidFill>
                  <a:schemeClr val="accent1"/>
                </a:solidFill>
              </a:rPr>
              <a:t>() </a:t>
            </a:r>
            <a:r>
              <a:rPr lang="en-US" altLang="en-US" sz="2200" dirty="0" err="1">
                <a:solidFill>
                  <a:schemeClr val="accent1"/>
                </a:solidFill>
              </a:rPr>
              <a:t>metodunun</a:t>
            </a:r>
            <a:r>
              <a:rPr lang="en-US" altLang="en-US" sz="2200" dirty="0">
                <a:solidFill>
                  <a:schemeClr val="accent1"/>
                </a:solidFill>
              </a:rPr>
              <a:t> </a:t>
            </a:r>
            <a:r>
              <a:rPr lang="en-US" altLang="en-US" sz="2200" dirty="0" err="1">
                <a:solidFill>
                  <a:schemeClr val="accent1"/>
                </a:solidFill>
              </a:rPr>
              <a:t>hemen</a:t>
            </a:r>
            <a:r>
              <a:rPr lang="en-US" altLang="en-US" sz="2200" dirty="0">
                <a:solidFill>
                  <a:schemeClr val="accent1"/>
                </a:solidFill>
              </a:rPr>
              <a:t> </a:t>
            </a:r>
            <a:r>
              <a:rPr lang="en-US" altLang="en-US" sz="2200" dirty="0" err="1">
                <a:solidFill>
                  <a:schemeClr val="accent1"/>
                </a:solidFill>
              </a:rPr>
              <a:t>altına</a:t>
            </a:r>
            <a:r>
              <a:rPr lang="en-US" altLang="en-US" sz="2200" dirty="0">
                <a:solidFill>
                  <a:schemeClr val="accent1"/>
                </a:solidFill>
              </a:rPr>
              <a:t> </a:t>
            </a:r>
            <a:r>
              <a:rPr lang="en-US" altLang="en-US" sz="2200" dirty="0" err="1">
                <a:solidFill>
                  <a:schemeClr val="accent1"/>
                </a:solidFill>
              </a:rPr>
              <a:t>şu</a:t>
            </a:r>
            <a:r>
              <a:rPr lang="en-US" altLang="en-US" sz="2200" dirty="0">
                <a:solidFill>
                  <a:schemeClr val="accent1"/>
                </a:solidFill>
              </a:rPr>
              <a:t> </a:t>
            </a:r>
            <a:r>
              <a:rPr lang="en-US" altLang="en-US" sz="2200" dirty="0" err="1">
                <a:solidFill>
                  <a:schemeClr val="accent1"/>
                </a:solidFill>
              </a:rPr>
              <a:t>metodu</a:t>
            </a:r>
            <a:r>
              <a:rPr lang="en-US" altLang="en-US" sz="2200" dirty="0">
                <a:solidFill>
                  <a:schemeClr val="accent1"/>
                </a:solidFill>
              </a:rPr>
              <a:t> da </a:t>
            </a:r>
            <a:r>
              <a:rPr lang="en-US" altLang="en-US" sz="2200" dirty="0" err="1">
                <a:solidFill>
                  <a:schemeClr val="accent1"/>
                </a:solidFill>
              </a:rPr>
              <a:t>ekliyoruz</a:t>
            </a:r>
            <a:r>
              <a:rPr lang="en-US" altLang="en-US" sz="2200" dirty="0">
                <a:solidFill>
                  <a:schemeClr val="accent1"/>
                </a:solidFill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200" dirty="0" err="1">
                <a:solidFill>
                  <a:schemeClr val="accent1"/>
                </a:solidFill>
              </a:rPr>
              <a:t>setContentView</a:t>
            </a:r>
            <a:r>
              <a:rPr lang="en-US" altLang="en-US" sz="2200" dirty="0">
                <a:solidFill>
                  <a:schemeClr val="accent1"/>
                </a:solidFill>
              </a:rPr>
              <a:t>(</a:t>
            </a:r>
            <a:r>
              <a:rPr lang="en-US" altLang="en-US" sz="2200" dirty="0" err="1">
                <a:solidFill>
                  <a:schemeClr val="accent1"/>
                </a:solidFill>
              </a:rPr>
              <a:t>R.layout.digersayfa</a:t>
            </a:r>
            <a:r>
              <a:rPr lang="en-US" altLang="en-US" sz="2200" dirty="0">
                <a:solidFill>
                  <a:schemeClr val="accent1"/>
                </a:solidFill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4245415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1" y="2057400"/>
            <a:ext cx="2556164" cy="27328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AndroidManifest.xml </a:t>
            </a:r>
            <a:r>
              <a:rPr lang="en-US" dirty="0" err="1"/>
              <a:t>dosyasında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sayfayı</a:t>
            </a:r>
            <a:r>
              <a:rPr lang="en-US" dirty="0"/>
              <a:t> </a:t>
            </a:r>
            <a:r>
              <a:rPr lang="en-US" dirty="0" err="1"/>
              <a:t>eklememiz</a:t>
            </a:r>
            <a:r>
              <a:rPr lang="en-US" dirty="0"/>
              <a:t> </a:t>
            </a:r>
            <a:r>
              <a:rPr lang="en-US" dirty="0" err="1"/>
              <a:t>gerekiyor</a:t>
            </a:r>
            <a:r>
              <a:rPr lang="en-US" dirty="0"/>
              <a:t>. </a:t>
            </a:r>
            <a:r>
              <a:rPr lang="en-US" dirty="0" err="1"/>
              <a:t>Bunun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projemizdeki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dosyayı</a:t>
            </a:r>
            <a:r>
              <a:rPr lang="en-US" dirty="0"/>
              <a:t> </a:t>
            </a:r>
            <a:r>
              <a:rPr lang="en-US" dirty="0" err="1"/>
              <a:t>açalım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kodumuzu</a:t>
            </a:r>
            <a:r>
              <a:rPr lang="en-US" dirty="0"/>
              <a:t>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düzenleyelim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8196" name="Picture 4" descr="http://www.mehmetkirazli.com/wp-content/uploads/2013/01/1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711" y="409141"/>
            <a:ext cx="7696200" cy="602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889516"/>
      </p:ext>
    </p:extLst>
  </p:cSld>
  <p:clrMapOvr>
    <a:masterClrMapping/>
  </p:clrMapOvr>
</p:sld>
</file>

<file path=ppt/theme/theme1.xml><?xml version="1.0" encoding="utf-8"?>
<a:theme xmlns:a="http://schemas.openxmlformats.org/drawingml/2006/main" name="Temel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TM03457444[[fn=Temel]]</Template>
  <TotalTime>25</TotalTime>
  <Words>101</Words>
  <Application>Microsoft Office PowerPoint</Application>
  <PresentationFormat>Geniş ekran</PresentationFormat>
  <Paragraphs>19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Corbel</vt:lpstr>
      <vt:lpstr>Tahoma</vt:lpstr>
      <vt:lpstr>Temel</vt:lpstr>
      <vt:lpstr>Yeni Sayfa Oluşturma ve Buton, EditText, TextView Kavramları</vt:lpstr>
      <vt:lpstr>Yeni Sayfa Oluşturma ve Buton, EditText, TextView Kavramları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Yeni Sayfa Oluşturma ve Buton, EditText, TextView Kavramları</dc:title>
  <dc:creator>muaz gultekin</dc:creator>
  <cp:lastModifiedBy>muaz gultekin</cp:lastModifiedBy>
  <cp:revision>3</cp:revision>
  <dcterms:created xsi:type="dcterms:W3CDTF">2016-02-21T12:20:01Z</dcterms:created>
  <dcterms:modified xsi:type="dcterms:W3CDTF">2016-02-21T12:45:07Z</dcterms:modified>
</cp:coreProperties>
</file>